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72" r:id="rId4"/>
    <p:sldId id="260" r:id="rId5"/>
    <p:sldId id="300" r:id="rId6"/>
    <p:sldId id="275" r:id="rId7"/>
    <p:sldId id="296" r:id="rId8"/>
    <p:sldId id="307" r:id="rId9"/>
    <p:sldId id="280" r:id="rId10"/>
    <p:sldId id="282" r:id="rId11"/>
    <p:sldId id="276" r:id="rId12"/>
    <p:sldId id="287" r:id="rId13"/>
    <p:sldId id="308" r:id="rId14"/>
    <p:sldId id="309" r:id="rId15"/>
    <p:sldId id="258" r:id="rId16"/>
    <p:sldId id="283" r:id="rId17"/>
    <p:sldId id="259" r:id="rId18"/>
    <p:sldId id="305" r:id="rId19"/>
    <p:sldId id="295" r:id="rId20"/>
    <p:sldId id="286" r:id="rId21"/>
    <p:sldId id="277" r:id="rId22"/>
    <p:sldId id="278" r:id="rId23"/>
    <p:sldId id="279" r:id="rId24"/>
    <p:sldId id="304" r:id="rId25"/>
    <p:sldId id="265" r:id="rId26"/>
    <p:sldId id="294" r:id="rId27"/>
    <p:sldId id="292" r:id="rId28"/>
    <p:sldId id="303" r:id="rId29"/>
    <p:sldId id="293" r:id="rId30"/>
    <p:sldId id="284" r:id="rId31"/>
    <p:sldId id="263" r:id="rId32"/>
    <p:sldId id="269" r:id="rId33"/>
    <p:sldId id="306" r:id="rId34"/>
    <p:sldId id="301" r:id="rId35"/>
    <p:sldId id="285" r:id="rId36"/>
    <p:sldId id="270" r:id="rId37"/>
    <p:sldId id="262" r:id="rId38"/>
    <p:sldId id="310" r:id="rId39"/>
    <p:sldId id="264" r:id="rId40"/>
    <p:sldId id="289" r:id="rId41"/>
    <p:sldId id="2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406B"/>
    <a:srgbClr val="CCD1EA"/>
    <a:srgbClr val="38416B"/>
    <a:srgbClr val="C89336"/>
    <a:srgbClr val="7E9350"/>
    <a:srgbClr val="CCD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1B9216-37CA-5602-873D-DC8C292A7A6B}" v="2" dt="2025-09-10T19:41:57.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lyn Isaac" userId="S::isaacke@jbu.edu::1337adb5-fc0f-4c5a-a08c-2ffd67cf2328" providerId="AD" clId="Web-{D1E2D120-4952-D166-2E31-3F6EE1083D31}"/>
    <pc:docChg chg="addSld modSld sldOrd">
      <pc:chgData name="Kailyn Isaac" userId="S::isaacke@jbu.edu::1337adb5-fc0f-4c5a-a08c-2ffd67cf2328" providerId="AD" clId="Web-{D1E2D120-4952-D166-2E31-3F6EE1083D31}" dt="2025-04-30T23:14:36.583" v="2862"/>
      <pc:docMkLst>
        <pc:docMk/>
      </pc:docMkLst>
      <pc:sldChg chg="modNotes">
        <pc:chgData name="Kailyn Isaac" userId="S::isaacke@jbu.edu::1337adb5-fc0f-4c5a-a08c-2ffd67cf2328" providerId="AD" clId="Web-{D1E2D120-4952-D166-2E31-3F6EE1083D31}" dt="2025-04-30T22:12:46.294" v="2"/>
        <pc:sldMkLst>
          <pc:docMk/>
          <pc:sldMk cId="109857222" sldId="256"/>
        </pc:sldMkLst>
      </pc:sldChg>
      <pc:sldChg chg="modNotes">
        <pc:chgData name="Kailyn Isaac" userId="S::isaacke@jbu.edu::1337adb5-fc0f-4c5a-a08c-2ffd67cf2328" providerId="AD" clId="Web-{D1E2D120-4952-D166-2E31-3F6EE1083D31}" dt="2025-04-30T22:12:49.263" v="5"/>
        <pc:sldMkLst>
          <pc:docMk/>
          <pc:sldMk cId="1141830438" sldId="257"/>
        </pc:sldMkLst>
      </pc:sldChg>
      <pc:sldChg chg="modNotes">
        <pc:chgData name="Kailyn Isaac" userId="S::isaacke@jbu.edu::1337adb5-fc0f-4c5a-a08c-2ffd67cf2328" providerId="AD" clId="Web-{D1E2D120-4952-D166-2E31-3F6EE1083D31}" dt="2025-04-30T22:12:54.325" v="11"/>
        <pc:sldMkLst>
          <pc:docMk/>
          <pc:sldMk cId="2185585624" sldId="260"/>
        </pc:sldMkLst>
      </pc:sldChg>
      <pc:sldChg chg="modNotes">
        <pc:chgData name="Kailyn Isaac" userId="S::isaacke@jbu.edu::1337adb5-fc0f-4c5a-a08c-2ffd67cf2328" providerId="AD" clId="Web-{D1E2D120-4952-D166-2E31-3F6EE1083D31}" dt="2025-04-30T22:12:51.763" v="9"/>
        <pc:sldMkLst>
          <pc:docMk/>
          <pc:sldMk cId="3201436401" sldId="272"/>
        </pc:sldMkLst>
      </pc:sldChg>
      <pc:sldChg chg="addSp ord addAnim modNotes">
        <pc:chgData name="Kailyn Isaac" userId="S::isaacke@jbu.edu::1337adb5-fc0f-4c5a-a08c-2ffd67cf2328" providerId="AD" clId="Web-{D1E2D120-4952-D166-2E31-3F6EE1083D31}" dt="2025-04-30T22:23:02.144" v="84"/>
        <pc:sldMkLst>
          <pc:docMk/>
          <pc:sldMk cId="878063204" sldId="273"/>
        </pc:sldMkLst>
      </pc:sldChg>
      <pc:sldChg chg="modNotes">
        <pc:chgData name="Kailyn Isaac" userId="S::isaacke@jbu.edu::1337adb5-fc0f-4c5a-a08c-2ffd67cf2328" providerId="AD" clId="Web-{D1E2D120-4952-D166-2E31-3F6EE1083D31}" dt="2025-04-30T22:48:45.513" v="775"/>
        <pc:sldMkLst>
          <pc:docMk/>
          <pc:sldMk cId="3990629666" sldId="275"/>
        </pc:sldMkLst>
      </pc:sldChg>
      <pc:sldChg chg="modNotes">
        <pc:chgData name="Kailyn Isaac" userId="S::isaacke@jbu.edu::1337adb5-fc0f-4c5a-a08c-2ffd67cf2328" providerId="AD" clId="Web-{D1E2D120-4952-D166-2E31-3F6EE1083D31}" dt="2025-04-30T23:03:07.108" v="2035"/>
        <pc:sldMkLst>
          <pc:docMk/>
          <pc:sldMk cId="2021486624" sldId="276"/>
        </pc:sldMkLst>
      </pc:sldChg>
      <pc:sldChg chg="modNotes">
        <pc:chgData name="Kailyn Isaac" userId="S::isaacke@jbu.edu::1337adb5-fc0f-4c5a-a08c-2ffd67cf2328" providerId="AD" clId="Web-{D1E2D120-4952-D166-2E31-3F6EE1083D31}" dt="2025-04-30T23:07:32.225" v="2471"/>
        <pc:sldMkLst>
          <pc:docMk/>
          <pc:sldMk cId="3220096713" sldId="280"/>
        </pc:sldMkLst>
      </pc:sldChg>
      <pc:sldChg chg="modNotes">
        <pc:chgData name="Kailyn Isaac" userId="S::isaacke@jbu.edu::1337adb5-fc0f-4c5a-a08c-2ffd67cf2328" providerId="AD" clId="Web-{D1E2D120-4952-D166-2E31-3F6EE1083D31}" dt="2025-04-30T22:57:05.703" v="1636"/>
        <pc:sldMkLst>
          <pc:docMk/>
          <pc:sldMk cId="900407941" sldId="282"/>
        </pc:sldMkLst>
      </pc:sldChg>
      <pc:sldChg chg="modNotes">
        <pc:chgData name="Kailyn Isaac" userId="S::isaacke@jbu.edu::1337adb5-fc0f-4c5a-a08c-2ffd67cf2328" providerId="AD" clId="Web-{D1E2D120-4952-D166-2E31-3F6EE1083D31}" dt="2025-04-30T22:18:12.806" v="39"/>
        <pc:sldMkLst>
          <pc:docMk/>
          <pc:sldMk cId="1528528452" sldId="287"/>
        </pc:sldMkLst>
      </pc:sldChg>
      <pc:sldChg chg="modNotes">
        <pc:chgData name="Kailyn Isaac" userId="S::isaacke@jbu.edu::1337adb5-fc0f-4c5a-a08c-2ffd67cf2328" providerId="AD" clId="Web-{D1E2D120-4952-D166-2E31-3F6EE1083D31}" dt="2025-04-30T22:48:51.716" v="777"/>
        <pc:sldMkLst>
          <pc:docMk/>
          <pc:sldMk cId="3854091432" sldId="296"/>
        </pc:sldMkLst>
      </pc:sldChg>
      <pc:sldChg chg="modNotes">
        <pc:chgData name="Kailyn Isaac" userId="S::isaacke@jbu.edu::1337adb5-fc0f-4c5a-a08c-2ffd67cf2328" providerId="AD" clId="Web-{D1E2D120-4952-D166-2E31-3F6EE1083D31}" dt="2025-04-30T22:12:57.653" v="14"/>
        <pc:sldMkLst>
          <pc:docMk/>
          <pc:sldMk cId="3677713191" sldId="300"/>
        </pc:sldMkLst>
      </pc:sldChg>
      <pc:sldChg chg="modSp modNotes">
        <pc:chgData name="Kailyn Isaac" userId="S::isaacke@jbu.edu::1337adb5-fc0f-4c5a-a08c-2ffd67cf2328" providerId="AD" clId="Web-{D1E2D120-4952-D166-2E31-3F6EE1083D31}" dt="2025-04-30T23:14:36.583" v="2862"/>
        <pc:sldMkLst>
          <pc:docMk/>
          <pc:sldMk cId="26232955" sldId="301"/>
        </pc:sldMkLst>
      </pc:sldChg>
      <pc:sldChg chg="modNotes">
        <pc:chgData name="Kailyn Isaac" userId="S::isaacke@jbu.edu::1337adb5-fc0f-4c5a-a08c-2ffd67cf2328" providerId="AD" clId="Web-{D1E2D120-4952-D166-2E31-3F6EE1083D31}" dt="2025-04-30T23:04:37.861" v="2101"/>
        <pc:sldMkLst>
          <pc:docMk/>
          <pc:sldMk cId="3258900401" sldId="306"/>
        </pc:sldMkLst>
      </pc:sldChg>
      <pc:sldChg chg="addSp delSp modSp add replId delAnim modNotes">
        <pc:chgData name="Kailyn Isaac" userId="S::isaacke@jbu.edu::1337adb5-fc0f-4c5a-a08c-2ffd67cf2328" providerId="AD" clId="Web-{D1E2D120-4952-D166-2E31-3F6EE1083D31}" dt="2025-04-30T22:48:56.919" v="779"/>
        <pc:sldMkLst>
          <pc:docMk/>
          <pc:sldMk cId="1807288422" sldId="307"/>
        </pc:sldMkLst>
      </pc:sldChg>
    </pc:docChg>
  </pc:docChgLst>
  <pc:docChgLst>
    <pc:chgData name="Noah Tull" userId="S::tulln@jbu.edu::b671bc44-eca5-4d7f-bfc5-cc915d467b0d" providerId="AD" clId="Web-{FCEDF14A-5187-21E3-0B61-F66C51B29FEA}"/>
    <pc:docChg chg="addSld modSld">
      <pc:chgData name="Noah Tull" userId="S::tulln@jbu.edu::b671bc44-eca5-4d7f-bfc5-cc915d467b0d" providerId="AD" clId="Web-{FCEDF14A-5187-21E3-0B61-F66C51B29FEA}" dt="2025-04-22T21:19:46.437" v="146" actId="20577"/>
      <pc:docMkLst>
        <pc:docMk/>
      </pc:docMkLst>
      <pc:sldChg chg="modSp">
        <pc:chgData name="Noah Tull" userId="S::tulln@jbu.edu::b671bc44-eca5-4d7f-bfc5-cc915d467b0d" providerId="AD" clId="Web-{FCEDF14A-5187-21E3-0B61-F66C51B29FEA}" dt="2025-04-22T21:12:29.791" v="138" actId="20577"/>
        <pc:sldMkLst>
          <pc:docMk/>
          <pc:sldMk cId="109857222" sldId="256"/>
        </pc:sldMkLst>
      </pc:sldChg>
      <pc:sldChg chg="modSp">
        <pc:chgData name="Noah Tull" userId="S::tulln@jbu.edu::b671bc44-eca5-4d7f-bfc5-cc915d467b0d" providerId="AD" clId="Web-{FCEDF14A-5187-21E3-0B61-F66C51B29FEA}" dt="2025-04-22T21:07:21.897" v="16" actId="20577"/>
        <pc:sldMkLst>
          <pc:docMk/>
          <pc:sldMk cId="1141830438" sldId="257"/>
        </pc:sldMkLst>
      </pc:sldChg>
      <pc:sldChg chg="modSp new">
        <pc:chgData name="Noah Tull" userId="S::tulln@jbu.edu::b671bc44-eca5-4d7f-bfc5-cc915d467b0d" providerId="AD" clId="Web-{FCEDF14A-5187-21E3-0B61-F66C51B29FEA}" dt="2025-04-22T21:07:37.553" v="37" actId="20577"/>
        <pc:sldMkLst>
          <pc:docMk/>
          <pc:sldMk cId="3816783947" sldId="258"/>
        </pc:sldMkLst>
      </pc:sldChg>
      <pc:sldChg chg="modSp new">
        <pc:chgData name="Noah Tull" userId="S::tulln@jbu.edu::b671bc44-eca5-4d7f-bfc5-cc915d467b0d" providerId="AD" clId="Web-{FCEDF14A-5187-21E3-0B61-F66C51B29FEA}" dt="2025-04-22T21:07:44.569" v="47" actId="20577"/>
        <pc:sldMkLst>
          <pc:docMk/>
          <pc:sldMk cId="2839595314" sldId="259"/>
        </pc:sldMkLst>
      </pc:sldChg>
      <pc:sldChg chg="modSp new">
        <pc:chgData name="Noah Tull" userId="S::tulln@jbu.edu::b671bc44-eca5-4d7f-bfc5-cc915d467b0d" providerId="AD" clId="Web-{FCEDF14A-5187-21E3-0B61-F66C51B29FEA}" dt="2025-04-22T21:19:46.437" v="146" actId="20577"/>
        <pc:sldMkLst>
          <pc:docMk/>
          <pc:sldMk cId="2185585624" sldId="260"/>
        </pc:sldMkLst>
      </pc:sldChg>
      <pc:sldChg chg="modSp new">
        <pc:chgData name="Noah Tull" userId="S::tulln@jbu.edu::b671bc44-eca5-4d7f-bfc5-cc915d467b0d" providerId="AD" clId="Web-{FCEDF14A-5187-21E3-0B61-F66C51B29FEA}" dt="2025-04-22T21:08:36.632" v="55" actId="20577"/>
        <pc:sldMkLst>
          <pc:docMk/>
          <pc:sldMk cId="419066962" sldId="261"/>
        </pc:sldMkLst>
      </pc:sldChg>
      <pc:sldChg chg="modSp new">
        <pc:chgData name="Noah Tull" userId="S::tulln@jbu.edu::b671bc44-eca5-4d7f-bfc5-cc915d467b0d" providerId="AD" clId="Web-{FCEDF14A-5187-21E3-0B61-F66C51B29FEA}" dt="2025-04-22T21:10:18.914" v="65" actId="20577"/>
        <pc:sldMkLst>
          <pc:docMk/>
          <pc:sldMk cId="1019253364" sldId="262"/>
        </pc:sldMkLst>
      </pc:sldChg>
      <pc:sldChg chg="modSp new">
        <pc:chgData name="Noah Tull" userId="S::tulln@jbu.edu::b671bc44-eca5-4d7f-bfc5-cc915d467b0d" providerId="AD" clId="Web-{FCEDF14A-5187-21E3-0B61-F66C51B29FEA}" dt="2025-04-22T21:10:36.087" v="72" actId="20577"/>
        <pc:sldMkLst>
          <pc:docMk/>
          <pc:sldMk cId="2658418239" sldId="263"/>
        </pc:sldMkLst>
      </pc:sldChg>
      <pc:sldChg chg="modSp new">
        <pc:chgData name="Noah Tull" userId="S::tulln@jbu.edu::b671bc44-eca5-4d7f-bfc5-cc915d467b0d" providerId="AD" clId="Web-{FCEDF14A-5187-21E3-0B61-F66C51B29FEA}" dt="2025-04-22T21:10:45.946" v="79" actId="20577"/>
        <pc:sldMkLst>
          <pc:docMk/>
          <pc:sldMk cId="3940576206" sldId="264"/>
        </pc:sldMkLst>
      </pc:sldChg>
      <pc:sldChg chg="modSp new">
        <pc:chgData name="Noah Tull" userId="S::tulln@jbu.edu::b671bc44-eca5-4d7f-bfc5-cc915d467b0d" providerId="AD" clId="Web-{FCEDF14A-5187-21E3-0B61-F66C51B29FEA}" dt="2025-04-22T21:10:56.556" v="93" actId="20577"/>
        <pc:sldMkLst>
          <pc:docMk/>
          <pc:sldMk cId="3894938383" sldId="265"/>
        </pc:sldMkLst>
      </pc:sldChg>
      <pc:sldChg chg="modSp new">
        <pc:chgData name="Noah Tull" userId="S::tulln@jbu.edu::b671bc44-eca5-4d7f-bfc5-cc915d467b0d" providerId="AD" clId="Web-{FCEDF14A-5187-21E3-0B61-F66C51B29FEA}" dt="2025-04-22T21:11:53.056" v="101" actId="20577"/>
        <pc:sldMkLst>
          <pc:docMk/>
          <pc:sldMk cId="2419592740" sldId="266"/>
        </pc:sldMkLst>
      </pc:sldChg>
      <pc:sldChg chg="modSp new">
        <pc:chgData name="Noah Tull" userId="S::tulln@jbu.edu::b671bc44-eca5-4d7f-bfc5-cc915d467b0d" providerId="AD" clId="Web-{FCEDF14A-5187-21E3-0B61-F66C51B29FEA}" dt="2025-04-22T21:11:53.322" v="109" actId="20577"/>
        <pc:sldMkLst>
          <pc:docMk/>
          <pc:sldMk cId="3860600211" sldId="267"/>
        </pc:sldMkLst>
      </pc:sldChg>
      <pc:sldChg chg="modSp new">
        <pc:chgData name="Noah Tull" userId="S::tulln@jbu.edu::b671bc44-eca5-4d7f-bfc5-cc915d467b0d" providerId="AD" clId="Web-{FCEDF14A-5187-21E3-0B61-F66C51B29FEA}" dt="2025-04-22T21:12:02.541" v="122" actId="20577"/>
        <pc:sldMkLst>
          <pc:docMk/>
          <pc:sldMk cId="2022071365" sldId="268"/>
        </pc:sldMkLst>
      </pc:sldChg>
      <pc:sldChg chg="modSp new">
        <pc:chgData name="Noah Tull" userId="S::tulln@jbu.edu::b671bc44-eca5-4d7f-bfc5-cc915d467b0d" providerId="AD" clId="Web-{FCEDF14A-5187-21E3-0B61-F66C51B29FEA}" dt="2025-04-22T21:12:11.228" v="126" actId="20577"/>
        <pc:sldMkLst>
          <pc:docMk/>
          <pc:sldMk cId="2773637593" sldId="269"/>
        </pc:sldMkLst>
      </pc:sldChg>
      <pc:sldChg chg="modSp new">
        <pc:chgData name="Noah Tull" userId="S::tulln@jbu.edu::b671bc44-eca5-4d7f-bfc5-cc915d467b0d" providerId="AD" clId="Web-{FCEDF14A-5187-21E3-0B61-F66C51B29FEA}" dt="2025-04-22T21:12:19.041" v="131" actId="20577"/>
        <pc:sldMkLst>
          <pc:docMk/>
          <pc:sldMk cId="3691459659" sldId="270"/>
        </pc:sldMkLst>
      </pc:sldChg>
      <pc:sldChg chg="modSp new">
        <pc:chgData name="Noah Tull" userId="S::tulln@jbu.edu::b671bc44-eca5-4d7f-bfc5-cc915d467b0d" providerId="AD" clId="Web-{FCEDF14A-5187-21E3-0B61-F66C51B29FEA}" dt="2025-04-22T21:15:13.981" v="142" actId="20577"/>
        <pc:sldMkLst>
          <pc:docMk/>
          <pc:sldMk cId="450874005" sldId="271"/>
        </pc:sldMkLst>
      </pc:sldChg>
    </pc:docChg>
  </pc:docChgLst>
  <pc:docChgLst>
    <pc:chgData name="Kailyn Isaac" userId="S::isaacke@jbu.edu::1337adb5-fc0f-4c5a-a08c-2ffd67cf2328" providerId="AD" clId="Web-{ED1B9216-37CA-5602-873D-DC8C292A7A6B}"/>
    <pc:docChg chg="modSld">
      <pc:chgData name="Kailyn Isaac" userId="S::isaacke@jbu.edu::1337adb5-fc0f-4c5a-a08c-2ffd67cf2328" providerId="AD" clId="Web-{ED1B9216-37CA-5602-873D-DC8C292A7A6B}" dt="2025-09-10T19:41:57.976" v="1" actId="1076"/>
      <pc:docMkLst>
        <pc:docMk/>
      </pc:docMkLst>
      <pc:sldChg chg="modSp">
        <pc:chgData name="Kailyn Isaac" userId="S::isaacke@jbu.edu::1337adb5-fc0f-4c5a-a08c-2ffd67cf2328" providerId="AD" clId="Web-{ED1B9216-37CA-5602-873D-DC8C292A7A6B}" dt="2025-09-10T19:41:57.976" v="1" actId="1076"/>
        <pc:sldMkLst>
          <pc:docMk/>
          <pc:sldMk cId="3854091432" sldId="296"/>
        </pc:sldMkLst>
        <pc:picChg chg="mod">
          <ac:chgData name="Kailyn Isaac" userId="S::isaacke@jbu.edu::1337adb5-fc0f-4c5a-a08c-2ffd67cf2328" providerId="AD" clId="Web-{ED1B9216-37CA-5602-873D-DC8C292A7A6B}" dt="2025-09-10T19:41:57.976" v="1" actId="1076"/>
          <ac:picMkLst>
            <pc:docMk/>
            <pc:sldMk cId="3854091432" sldId="296"/>
            <ac:picMk id="5" creationId="{E2199CB8-407F-C3E9-845B-B7653E344E89}"/>
          </ac:picMkLst>
        </pc:picChg>
      </pc:sldChg>
    </pc:docChg>
  </pc:docChgLst>
  <pc:docChgLst>
    <pc:chgData name="Noah Tull" userId="S::tulln@jbu.edu::b671bc44-eca5-4d7f-bfc5-cc915d467b0d" providerId="AD" clId="Web-{A63849E2-0877-207D-E77E-7FEF56FB6C07}"/>
    <pc:docChg chg="addSld modSld sldOrd">
      <pc:chgData name="Noah Tull" userId="S::tulln@jbu.edu::b671bc44-eca5-4d7f-bfc5-cc915d467b0d" providerId="AD" clId="Web-{A63849E2-0877-207D-E77E-7FEF56FB6C07}" dt="2025-04-29T20:46:11.784" v="500" actId="20577"/>
      <pc:docMkLst>
        <pc:docMk/>
      </pc:docMkLst>
      <pc:sldChg chg="modSp">
        <pc:chgData name="Noah Tull" userId="S::tulln@jbu.edu::b671bc44-eca5-4d7f-bfc5-cc915d467b0d" providerId="AD" clId="Web-{A63849E2-0877-207D-E77E-7FEF56FB6C07}" dt="2025-04-29T20:27:19.799" v="189" actId="20577"/>
        <pc:sldMkLst>
          <pc:docMk/>
          <pc:sldMk cId="2185585624" sldId="260"/>
        </pc:sldMkLst>
      </pc:sldChg>
      <pc:sldChg chg="ord">
        <pc:chgData name="Noah Tull" userId="S::tulln@jbu.edu::b671bc44-eca5-4d7f-bfc5-cc915d467b0d" providerId="AD" clId="Web-{A63849E2-0877-207D-E77E-7FEF56FB6C07}" dt="2025-04-29T20:14:04.115" v="4"/>
        <pc:sldMkLst>
          <pc:docMk/>
          <pc:sldMk cId="878063204" sldId="273"/>
        </pc:sldMkLst>
      </pc:sldChg>
      <pc:sldChg chg="ord">
        <pc:chgData name="Noah Tull" userId="S::tulln@jbu.edu::b671bc44-eca5-4d7f-bfc5-cc915d467b0d" providerId="AD" clId="Web-{A63849E2-0877-207D-E77E-7FEF56FB6C07}" dt="2025-04-29T20:16:46.545" v="6"/>
        <pc:sldMkLst>
          <pc:docMk/>
          <pc:sldMk cId="3990629666" sldId="275"/>
        </pc:sldMkLst>
      </pc:sldChg>
      <pc:sldChg chg="ord">
        <pc:chgData name="Noah Tull" userId="S::tulln@jbu.edu::b671bc44-eca5-4d7f-bfc5-cc915d467b0d" providerId="AD" clId="Web-{A63849E2-0877-207D-E77E-7FEF56FB6C07}" dt="2025-04-29T20:14:04.099" v="0"/>
        <pc:sldMkLst>
          <pc:docMk/>
          <pc:sldMk cId="2021486624" sldId="276"/>
        </pc:sldMkLst>
      </pc:sldChg>
      <pc:sldChg chg="ord">
        <pc:chgData name="Noah Tull" userId="S::tulln@jbu.edu::b671bc44-eca5-4d7f-bfc5-cc915d467b0d" providerId="AD" clId="Web-{A63849E2-0877-207D-E77E-7FEF56FB6C07}" dt="2025-04-29T20:14:04.115" v="3"/>
        <pc:sldMkLst>
          <pc:docMk/>
          <pc:sldMk cId="3220096713" sldId="280"/>
        </pc:sldMkLst>
      </pc:sldChg>
      <pc:sldChg chg="ord modNotes">
        <pc:chgData name="Noah Tull" userId="S::tulln@jbu.edu::b671bc44-eca5-4d7f-bfc5-cc915d467b0d" providerId="AD" clId="Web-{A63849E2-0877-207D-E77E-7FEF56FB6C07}" dt="2025-04-29T20:18:24.676" v="56"/>
        <pc:sldMkLst>
          <pc:docMk/>
          <pc:sldMk cId="900407941" sldId="282"/>
        </pc:sldMkLst>
      </pc:sldChg>
      <pc:sldChg chg="ord">
        <pc:chgData name="Noah Tull" userId="S::tulln@jbu.edu::b671bc44-eca5-4d7f-bfc5-cc915d467b0d" providerId="AD" clId="Web-{A63849E2-0877-207D-E77E-7FEF56FB6C07}" dt="2025-04-29T20:14:04.099" v="1"/>
        <pc:sldMkLst>
          <pc:docMk/>
          <pc:sldMk cId="1528528452" sldId="287"/>
        </pc:sldMkLst>
      </pc:sldChg>
      <pc:sldChg chg="ord">
        <pc:chgData name="Noah Tull" userId="S::tulln@jbu.edu::b671bc44-eca5-4d7f-bfc5-cc915d467b0d" providerId="AD" clId="Web-{A63849E2-0877-207D-E77E-7FEF56FB6C07}" dt="2025-04-29T20:14:04.115" v="5"/>
        <pc:sldMkLst>
          <pc:docMk/>
          <pc:sldMk cId="3854091432" sldId="296"/>
        </pc:sldMkLst>
      </pc:sldChg>
      <pc:sldChg chg="addSp delSp modSp add replId modNotes">
        <pc:chgData name="Noah Tull" userId="S::tulln@jbu.edu::b671bc44-eca5-4d7f-bfc5-cc915d467b0d" providerId="AD" clId="Web-{A63849E2-0877-207D-E77E-7FEF56FB6C07}" dt="2025-04-29T20:22:04.969" v="148" actId="20577"/>
        <pc:sldMkLst>
          <pc:docMk/>
          <pc:sldMk cId="3065592021" sldId="299"/>
        </pc:sldMkLst>
      </pc:sldChg>
      <pc:sldChg chg="add replId">
        <pc:chgData name="Noah Tull" userId="S::tulln@jbu.edu::b671bc44-eca5-4d7f-bfc5-cc915d467b0d" providerId="AD" clId="Web-{A63849E2-0877-207D-E77E-7FEF56FB6C07}" dt="2025-04-29T20:25:19.980" v="149"/>
        <pc:sldMkLst>
          <pc:docMk/>
          <pc:sldMk cId="3677713191" sldId="300"/>
        </pc:sldMkLst>
      </pc:sldChg>
      <pc:sldChg chg="addSp delSp modSp add replId modNotes">
        <pc:chgData name="Noah Tull" userId="S::tulln@jbu.edu::b671bc44-eca5-4d7f-bfc5-cc915d467b0d" providerId="AD" clId="Web-{A63849E2-0877-207D-E77E-7FEF56FB6C07}" dt="2025-04-29T20:46:11.784" v="500" actId="20577"/>
        <pc:sldMkLst>
          <pc:docMk/>
          <pc:sldMk cId="26232955" sldId="301"/>
        </pc:sldMkLst>
      </pc:sldChg>
    </pc:docChg>
  </pc:docChgLst>
  <pc:docChgLst>
    <pc:chgData name="Noah Tull" userId="S::tulln@jbu.edu::b671bc44-eca5-4d7f-bfc5-cc915d467b0d" providerId="AD" clId="Web-{FF3C791A-7EEF-D75E-DBD3-745D4D24C00B}"/>
    <pc:docChg chg="addSld">
      <pc:chgData name="Noah Tull" userId="S::tulln@jbu.edu::b671bc44-eca5-4d7f-bfc5-cc915d467b0d" providerId="AD" clId="Web-{FF3C791A-7EEF-D75E-DBD3-745D4D24C00B}" dt="2025-04-22T21:06:26.973" v="0"/>
      <pc:docMkLst>
        <pc:docMk/>
      </pc:docMkLst>
      <pc:sldChg chg="new">
        <pc:chgData name="Noah Tull" userId="S::tulln@jbu.edu::b671bc44-eca5-4d7f-bfc5-cc915d467b0d" providerId="AD" clId="Web-{FF3C791A-7EEF-D75E-DBD3-745D4D24C00B}" dt="2025-04-22T21:06:26.973" v="0"/>
        <pc:sldMkLst>
          <pc:docMk/>
          <pc:sldMk cId="1141830438" sldId="257"/>
        </pc:sldMkLst>
      </pc:sldChg>
    </pc:docChg>
  </pc:docChgLst>
  <pc:docChgLst>
    <pc:chgData name="Kailyn Isaac" userId="S::isaacke@jbu.edu::1337adb5-fc0f-4c5a-a08c-2ffd67cf2328" providerId="AD" clId="Web-{9AC23772-735C-329D-C2F6-9674059EB37C}"/>
    <pc:docChg chg="modSld">
      <pc:chgData name="Kailyn Isaac" userId="S::isaacke@jbu.edu::1337adb5-fc0f-4c5a-a08c-2ffd67cf2328" providerId="AD" clId="Web-{9AC23772-735C-329D-C2F6-9674059EB37C}" dt="2025-09-05T20:11:04.759" v="4" actId="1076"/>
      <pc:docMkLst>
        <pc:docMk/>
      </pc:docMkLst>
      <pc:sldChg chg="modSp">
        <pc:chgData name="Kailyn Isaac" userId="S::isaacke@jbu.edu::1337adb5-fc0f-4c5a-a08c-2ffd67cf2328" providerId="AD" clId="Web-{9AC23772-735C-329D-C2F6-9674059EB37C}" dt="2025-09-05T20:11:04.759" v="4" actId="1076"/>
        <pc:sldMkLst>
          <pc:docMk/>
          <pc:sldMk cId="3220096713" sldId="280"/>
        </pc:sldMkLst>
        <pc:picChg chg="mod">
          <ac:chgData name="Kailyn Isaac" userId="S::isaacke@jbu.edu::1337adb5-fc0f-4c5a-a08c-2ffd67cf2328" providerId="AD" clId="Web-{9AC23772-735C-329D-C2F6-9674059EB37C}" dt="2025-09-05T20:11:04.759" v="4" actId="1076"/>
          <ac:picMkLst>
            <pc:docMk/>
            <pc:sldMk cId="3220096713" sldId="280"/>
            <ac:picMk id="5" creationId="{F77A5998-8783-B5C6-2059-102698F72E7E}"/>
          </ac:picMkLst>
        </pc:picChg>
      </pc:sldChg>
    </pc:docChg>
  </pc:docChgLst>
  <pc:docChgLst>
    <pc:chgData name="Kailyn Isaac" userId="S::isaacke@jbu.edu::1337adb5-fc0f-4c5a-a08c-2ffd67cf2328" providerId="AD" clId="Web-{0918B150-24C5-9B48-F293-E09C0FDDD853}"/>
    <pc:docChg chg="addSld delSld modSld">
      <pc:chgData name="Kailyn Isaac" userId="S::isaacke@jbu.edu::1337adb5-fc0f-4c5a-a08c-2ffd67cf2328" providerId="AD" clId="Web-{0918B150-24C5-9B48-F293-E09C0FDDD853}" dt="2025-04-26T04:50:06.753" v="653"/>
      <pc:docMkLst>
        <pc:docMk/>
      </pc:docMkLst>
      <pc:sldChg chg="addSp delSp modSp modNotes">
        <pc:chgData name="Kailyn Isaac" userId="S::isaacke@jbu.edu::1337adb5-fc0f-4c5a-a08c-2ffd67cf2328" providerId="AD" clId="Web-{0918B150-24C5-9B48-F293-E09C0FDDD853}" dt="2025-04-26T04:50:06.753" v="653"/>
        <pc:sldMkLst>
          <pc:docMk/>
          <pc:sldMk cId="2419592740" sldId="266"/>
        </pc:sldMkLst>
      </pc:sldChg>
      <pc:sldChg chg="modNotes">
        <pc:chgData name="Kailyn Isaac" userId="S::isaacke@jbu.edu::1337adb5-fc0f-4c5a-a08c-2ffd67cf2328" providerId="AD" clId="Web-{0918B150-24C5-9B48-F293-E09C0FDDD853}" dt="2025-04-26T04:46:49.057" v="639"/>
        <pc:sldMkLst>
          <pc:docMk/>
          <pc:sldMk cId="2022071365" sldId="268"/>
        </pc:sldMkLst>
      </pc:sldChg>
      <pc:sldChg chg="add replId modNotes">
        <pc:chgData name="Kailyn Isaac" userId="S::isaacke@jbu.edu::1337adb5-fc0f-4c5a-a08c-2ffd67cf2328" providerId="AD" clId="Web-{0918B150-24C5-9B48-F293-E09C0FDDD853}" dt="2025-04-26T04:40:14.568" v="350"/>
        <pc:sldMkLst>
          <pc:docMk/>
          <pc:sldMk cId="2298312343" sldId="274"/>
        </pc:sldMkLst>
      </pc:sldChg>
      <pc:sldChg chg="addSp delSp modSp add replId modNotes">
        <pc:chgData name="Kailyn Isaac" userId="S::isaacke@jbu.edu::1337adb5-fc0f-4c5a-a08c-2ffd67cf2328" providerId="AD" clId="Web-{0918B150-24C5-9B48-F293-E09C0FDDD853}" dt="2025-04-26T04:47:42.950" v="651"/>
        <pc:sldMkLst>
          <pc:docMk/>
          <pc:sldMk cId="3990629666" sldId="275"/>
        </pc:sldMkLst>
      </pc:sldChg>
      <pc:sldChg chg="add del replId">
        <pc:chgData name="Kailyn Isaac" userId="S::isaacke@jbu.edu::1337adb5-fc0f-4c5a-a08c-2ffd67cf2328" providerId="AD" clId="Web-{0918B150-24C5-9B48-F293-E09C0FDDD853}" dt="2025-04-26T04:38:59.612" v="305"/>
        <pc:sldMkLst>
          <pc:docMk/>
          <pc:sldMk cId="789290519" sldId="276"/>
        </pc:sldMkLst>
      </pc:sldChg>
    </pc:docChg>
  </pc:docChgLst>
  <pc:docChgLst>
    <pc:chgData name="Lila Lemus" userId="S::lemusl@jbu.edu::618c7ed4-51aa-404c-9be6-628d77b63ca2" providerId="AD" clId="Web-{2A320343-5ECD-477B-BB1B-DCD30229A6BC}"/>
    <pc:docChg chg="addSld modSld sldOrd">
      <pc:chgData name="Lila Lemus" userId="S::lemusl@jbu.edu::618c7ed4-51aa-404c-9be6-628d77b63ca2" providerId="AD" clId="Web-{2A320343-5ECD-477B-BB1B-DCD30229A6BC}" dt="2025-04-28T05:40:49.071" v="19"/>
      <pc:docMkLst>
        <pc:docMk/>
      </pc:docMkLst>
      <pc:sldChg chg="modSp add ord replId">
        <pc:chgData name="Lila Lemus" userId="S::lemusl@jbu.edu::618c7ed4-51aa-404c-9be6-628d77b63ca2" providerId="AD" clId="Web-{2A320343-5ECD-477B-BB1B-DCD30229A6BC}" dt="2025-04-28T05:40:49.071" v="19"/>
        <pc:sldMkLst>
          <pc:docMk/>
          <pc:sldMk cId="2110672587" sldId="285"/>
        </pc:sldMkLst>
      </pc:sldChg>
    </pc:docChg>
  </pc:docChgLst>
  <pc:docChgLst>
    <pc:chgData name="Kailyn Isaac" userId="1337adb5-fc0f-4c5a-a08c-2ffd67cf2328" providerId="ADAL" clId="{CA3F55F1-5725-4885-A0B1-E272070EFF3B}"/>
    <pc:docChg chg="undo custSel modSld">
      <pc:chgData name="Kailyn Isaac" userId="1337adb5-fc0f-4c5a-a08c-2ffd67cf2328" providerId="ADAL" clId="{CA3F55F1-5725-4885-A0B1-E272070EFF3B}" dt="2025-05-01T04:50:06.559" v="785" actId="20577"/>
      <pc:docMkLst>
        <pc:docMk/>
      </pc:docMkLst>
      <pc:sldChg chg="modNotesTx">
        <pc:chgData name="Kailyn Isaac" userId="1337adb5-fc0f-4c5a-a08c-2ffd67cf2328" providerId="ADAL" clId="{CA3F55F1-5725-4885-A0B1-E272070EFF3B}" dt="2025-05-01T04:50:06.559" v="785" actId="20577"/>
        <pc:sldMkLst>
          <pc:docMk/>
          <pc:sldMk cId="3990629666" sldId="275"/>
        </pc:sldMkLst>
      </pc:sldChg>
      <pc:sldChg chg="addSp modSp mod modNotesTx">
        <pc:chgData name="Kailyn Isaac" userId="1337adb5-fc0f-4c5a-a08c-2ffd67cf2328" providerId="ADAL" clId="{CA3F55F1-5725-4885-A0B1-E272070EFF3B}" dt="2025-05-01T03:58:25.956" v="303" actId="20577"/>
        <pc:sldMkLst>
          <pc:docMk/>
          <pc:sldMk cId="3220096713" sldId="280"/>
        </pc:sldMkLst>
      </pc:sldChg>
      <pc:sldChg chg="modNotesTx">
        <pc:chgData name="Kailyn Isaac" userId="1337adb5-fc0f-4c5a-a08c-2ffd67cf2328" providerId="ADAL" clId="{CA3F55F1-5725-4885-A0B1-E272070EFF3B}" dt="2025-05-01T04:13:19.006" v="306" actId="20577"/>
        <pc:sldMkLst>
          <pc:docMk/>
          <pc:sldMk cId="900407941" sldId="282"/>
        </pc:sldMkLst>
      </pc:sldChg>
      <pc:sldChg chg="addSp modSp modNotesTx">
        <pc:chgData name="Kailyn Isaac" userId="1337adb5-fc0f-4c5a-a08c-2ffd67cf2328" providerId="ADAL" clId="{CA3F55F1-5725-4885-A0B1-E272070EFF3B}" dt="2025-05-01T04:40:18.300" v="710" actId="20577"/>
        <pc:sldMkLst>
          <pc:docMk/>
          <pc:sldMk cId="26232955" sldId="301"/>
        </pc:sldMkLst>
      </pc:sldChg>
      <pc:sldChg chg="modNotesTx">
        <pc:chgData name="Kailyn Isaac" userId="1337adb5-fc0f-4c5a-a08c-2ffd67cf2328" providerId="ADAL" clId="{CA3F55F1-5725-4885-A0B1-E272070EFF3B}" dt="2025-05-01T04:40:09.800" v="695" actId="20577"/>
        <pc:sldMkLst>
          <pc:docMk/>
          <pc:sldMk cId="3258900401" sldId="306"/>
        </pc:sldMkLst>
      </pc:sldChg>
    </pc:docChg>
  </pc:docChgLst>
  <pc:docChgLst>
    <pc:chgData name="Kailyn Isaac" userId="S::isaacke@jbu.edu::1337adb5-fc0f-4c5a-a08c-2ffd67cf2328" providerId="AD" clId="Web-{A9AF7C4F-9C4B-7267-77E4-FB274183CC9F}"/>
    <pc:docChg chg="modSld">
      <pc:chgData name="Kailyn Isaac" userId="S::isaacke@jbu.edu::1337adb5-fc0f-4c5a-a08c-2ffd67cf2328" providerId="AD" clId="Web-{A9AF7C4F-9C4B-7267-77E4-FB274183CC9F}" dt="2025-04-29T01:30:43.255" v="131" actId="20577"/>
      <pc:docMkLst>
        <pc:docMk/>
      </pc:docMkLst>
      <pc:sldChg chg="modNotes">
        <pc:chgData name="Kailyn Isaac" userId="S::isaacke@jbu.edu::1337adb5-fc0f-4c5a-a08c-2ffd67cf2328" providerId="AD" clId="Web-{A9AF7C4F-9C4B-7267-77E4-FB274183CC9F}" dt="2025-04-29T01:21:40.024" v="88"/>
        <pc:sldMkLst>
          <pc:docMk/>
          <pc:sldMk cId="3990629666" sldId="275"/>
        </pc:sldMkLst>
      </pc:sldChg>
      <pc:sldChg chg="modSp modNotes">
        <pc:chgData name="Kailyn Isaac" userId="S::isaacke@jbu.edu::1337adb5-fc0f-4c5a-a08c-2ffd67cf2328" providerId="AD" clId="Web-{A9AF7C4F-9C4B-7267-77E4-FB274183CC9F}" dt="2025-04-29T01:30:43.255" v="131" actId="20577"/>
        <pc:sldMkLst>
          <pc:docMk/>
          <pc:sldMk cId="2021486624" sldId="276"/>
        </pc:sldMkLst>
      </pc:sldChg>
    </pc:docChg>
  </pc:docChgLst>
  <pc:docChgLst>
    <pc:chgData name="Noah Tull" userId="S::tulln@jbu.edu::b671bc44-eca5-4d7f-bfc5-cc915d467b0d" providerId="AD" clId="Web-{9229F692-1734-A496-0733-9DB351F85138}"/>
    <pc:docChg chg="addSld delSld">
      <pc:chgData name="Noah Tull" userId="S::tulln@jbu.edu::b671bc44-eca5-4d7f-bfc5-cc915d467b0d" providerId="AD" clId="Web-{9229F692-1734-A496-0733-9DB351F85138}" dt="2025-09-05T20:13:57.315" v="7"/>
      <pc:docMkLst>
        <pc:docMk/>
      </pc:docMkLst>
      <pc:sldChg chg="new del">
        <pc:chgData name="Noah Tull" userId="S::tulln@jbu.edu::b671bc44-eca5-4d7f-bfc5-cc915d467b0d" providerId="AD" clId="Web-{9229F692-1734-A496-0733-9DB351F85138}" dt="2025-09-05T20:13:57.315" v="7"/>
        <pc:sldMkLst>
          <pc:docMk/>
          <pc:sldMk cId="1397564698" sldId="311"/>
        </pc:sldMkLst>
      </pc:sldChg>
      <pc:sldChg chg="new del">
        <pc:chgData name="Noah Tull" userId="S::tulln@jbu.edu::b671bc44-eca5-4d7f-bfc5-cc915d467b0d" providerId="AD" clId="Web-{9229F692-1734-A496-0733-9DB351F85138}" dt="2025-09-05T20:01:27.493" v="3"/>
        <pc:sldMkLst>
          <pc:docMk/>
          <pc:sldMk cId="2589989869" sldId="311"/>
        </pc:sldMkLst>
      </pc:sldChg>
      <pc:sldChg chg="new del">
        <pc:chgData name="Noah Tull" userId="S::tulln@jbu.edu::b671bc44-eca5-4d7f-bfc5-cc915d467b0d" providerId="AD" clId="Web-{9229F692-1734-A496-0733-9DB351F85138}" dt="2025-09-05T20:01:26.915" v="2"/>
        <pc:sldMkLst>
          <pc:docMk/>
          <pc:sldMk cId="2340095717" sldId="312"/>
        </pc:sldMkLst>
      </pc:sldChg>
      <pc:sldChg chg="new del">
        <pc:chgData name="Noah Tull" userId="S::tulln@jbu.edu::b671bc44-eca5-4d7f-bfc5-cc915d467b0d" providerId="AD" clId="Web-{9229F692-1734-A496-0733-9DB351F85138}" dt="2025-09-05T20:13:56.831" v="6"/>
        <pc:sldMkLst>
          <pc:docMk/>
          <pc:sldMk cId="2600451261" sldId="312"/>
        </pc:sldMkLst>
      </pc:sldChg>
    </pc:docChg>
  </pc:docChgLst>
  <pc:docChgLst>
    <pc:chgData clId="Web-{D6E20DA2-2964-9ADD-7EFA-F52BE412DF65}"/>
    <pc:docChg chg="modSld">
      <pc:chgData name="" userId="" providerId="" clId="Web-{D6E20DA2-2964-9ADD-7EFA-F52BE412DF65}" dt="2025-04-27T17:53:20.888" v="0"/>
      <pc:docMkLst>
        <pc:docMk/>
      </pc:docMkLst>
      <pc:sldChg chg="addSp delSp modSp">
        <pc:chgData name="" userId="" providerId="" clId="Web-{D6E20DA2-2964-9ADD-7EFA-F52BE412DF65}" dt="2025-04-27T17:53:20.888" v="0"/>
        <pc:sldMkLst>
          <pc:docMk/>
          <pc:sldMk cId="109857222" sldId="256"/>
        </pc:sldMkLst>
      </pc:sldChg>
    </pc:docChg>
  </pc:docChgLst>
  <pc:docChgLst>
    <pc:chgData name="Julia White" userId="b686a714-0e6c-414e-a71d-9ee413c73c5b" providerId="ADAL" clId="{DCBD09D1-3626-EC44-93CE-2103BF086825}"/>
    <pc:docChg chg="undo redo custSel addSld delSld modSld sldOrd modMainMaster">
      <pc:chgData name="Julia White" userId="b686a714-0e6c-414e-a71d-9ee413c73c5b" providerId="ADAL" clId="{DCBD09D1-3626-EC44-93CE-2103BF086825}" dt="2025-05-01T20:23:28.208" v="2769"/>
      <pc:docMkLst>
        <pc:docMk/>
      </pc:docMkLst>
      <pc:sldChg chg="addSp delSp modSp mod modTransition addAnim delAnim modAnim">
        <pc:chgData name="Julia White" userId="b686a714-0e6c-414e-a71d-9ee413c73c5b" providerId="ADAL" clId="{DCBD09D1-3626-EC44-93CE-2103BF086825}" dt="2025-05-01T20:22:04.353" v="2757"/>
        <pc:sldMkLst>
          <pc:docMk/>
          <pc:sldMk cId="109857222" sldId="256"/>
        </pc:sldMkLst>
      </pc:sldChg>
      <pc:sldChg chg="addSp delSp modSp add del mod modTransition delAnim modAnim">
        <pc:chgData name="Julia White" userId="b686a714-0e6c-414e-a71d-9ee413c73c5b" providerId="ADAL" clId="{DCBD09D1-3626-EC44-93CE-2103BF086825}" dt="2025-05-01T20:21:39.611" v="2745" actId="2696"/>
        <pc:sldMkLst>
          <pc:docMk/>
          <pc:sldMk cId="1141830438" sldId="257"/>
        </pc:sldMkLst>
      </pc:sldChg>
      <pc:sldChg chg="addSp delSp modSp mod modTransition delAnim modAnim">
        <pc:chgData name="Julia White" userId="b686a714-0e6c-414e-a71d-9ee413c73c5b" providerId="ADAL" clId="{DCBD09D1-3626-EC44-93CE-2103BF086825}" dt="2025-05-01T05:07:28.673" v="2655"/>
        <pc:sldMkLst>
          <pc:docMk/>
          <pc:sldMk cId="3816783947" sldId="258"/>
        </pc:sldMkLst>
      </pc:sldChg>
      <pc:sldChg chg="addSp delSp modSp mod ord modTransition delAnim modAnim">
        <pc:chgData name="Julia White" userId="b686a714-0e6c-414e-a71d-9ee413c73c5b" providerId="ADAL" clId="{DCBD09D1-3626-EC44-93CE-2103BF086825}" dt="2025-04-29T21:16:59.137" v="2337"/>
        <pc:sldMkLst>
          <pc:docMk/>
          <pc:sldMk cId="2839595314" sldId="259"/>
        </pc:sldMkLst>
      </pc:sldChg>
      <pc:sldChg chg="modSp mod ord modTransition modAnim">
        <pc:chgData name="Julia White" userId="b686a714-0e6c-414e-a71d-9ee413c73c5b" providerId="ADAL" clId="{DCBD09D1-3626-EC44-93CE-2103BF086825}" dt="2025-05-01T02:00:09.695" v="2504"/>
        <pc:sldMkLst>
          <pc:docMk/>
          <pc:sldMk cId="2185585624" sldId="260"/>
        </pc:sldMkLst>
      </pc:sldChg>
      <pc:sldChg chg="addSp delSp modSp del mod modTransition">
        <pc:chgData name="Julia White" userId="b686a714-0e6c-414e-a71d-9ee413c73c5b" providerId="ADAL" clId="{DCBD09D1-3626-EC44-93CE-2103BF086825}" dt="2025-04-29T19:54:57.234" v="2264" actId="2696"/>
        <pc:sldMkLst>
          <pc:docMk/>
          <pc:sldMk cId="419066962" sldId="261"/>
        </pc:sldMkLst>
      </pc:sldChg>
      <pc:sldChg chg="addSp delSp modSp mod ord modTransition">
        <pc:chgData name="Julia White" userId="b686a714-0e6c-414e-a71d-9ee413c73c5b" providerId="ADAL" clId="{DCBD09D1-3626-EC44-93CE-2103BF086825}" dt="2025-04-30T15:40:27.863" v="2490" actId="20578"/>
        <pc:sldMkLst>
          <pc:docMk/>
          <pc:sldMk cId="1019253364" sldId="262"/>
        </pc:sldMkLst>
      </pc:sldChg>
      <pc:sldChg chg="addSp delSp modSp mod modTransition">
        <pc:chgData name="Julia White" userId="b686a714-0e6c-414e-a71d-9ee413c73c5b" providerId="ADAL" clId="{DCBD09D1-3626-EC44-93CE-2103BF086825}" dt="2025-05-01T02:33:59.644" v="2513" actId="14100"/>
        <pc:sldMkLst>
          <pc:docMk/>
          <pc:sldMk cId="2658418239" sldId="263"/>
        </pc:sldMkLst>
      </pc:sldChg>
      <pc:sldChg chg="addSp delSp modSp mod ord modTransition modAnim">
        <pc:chgData name="Julia White" userId="b686a714-0e6c-414e-a71d-9ee413c73c5b" providerId="ADAL" clId="{DCBD09D1-3626-EC44-93CE-2103BF086825}" dt="2025-04-29T20:07:27.891" v="2295"/>
        <pc:sldMkLst>
          <pc:docMk/>
          <pc:sldMk cId="3940576206" sldId="264"/>
        </pc:sldMkLst>
      </pc:sldChg>
      <pc:sldChg chg="modSp mod ord modTransition">
        <pc:chgData name="Julia White" userId="b686a714-0e6c-414e-a71d-9ee413c73c5b" providerId="ADAL" clId="{DCBD09D1-3626-EC44-93CE-2103BF086825}" dt="2025-05-01T05:08:13.939" v="2661"/>
        <pc:sldMkLst>
          <pc:docMk/>
          <pc:sldMk cId="3894938383" sldId="265"/>
        </pc:sldMkLst>
      </pc:sldChg>
      <pc:sldChg chg="addSp delSp modSp mod modTransition modAnim">
        <pc:chgData name="Julia White" userId="b686a714-0e6c-414e-a71d-9ee413c73c5b" providerId="ADAL" clId="{DCBD09D1-3626-EC44-93CE-2103BF086825}" dt="2025-04-30T02:51:13.012" v="2418"/>
        <pc:sldMkLst>
          <pc:docMk/>
          <pc:sldMk cId="2773637593" sldId="269"/>
        </pc:sldMkLst>
      </pc:sldChg>
      <pc:sldChg chg="addSp delSp modSp mod modTransition modAnim">
        <pc:chgData name="Julia White" userId="b686a714-0e6c-414e-a71d-9ee413c73c5b" providerId="ADAL" clId="{DCBD09D1-3626-EC44-93CE-2103BF086825}" dt="2025-05-01T20:23:28.208" v="2769"/>
        <pc:sldMkLst>
          <pc:docMk/>
          <pc:sldMk cId="3691459659" sldId="270"/>
        </pc:sldMkLst>
      </pc:sldChg>
      <pc:sldChg chg="del ord">
        <pc:chgData name="Julia White" userId="b686a714-0e6c-414e-a71d-9ee413c73c5b" providerId="ADAL" clId="{DCBD09D1-3626-EC44-93CE-2103BF086825}" dt="2025-04-29T04:04:00.881" v="1912" actId="2696"/>
        <pc:sldMkLst>
          <pc:docMk/>
          <pc:sldMk cId="450874005" sldId="271"/>
        </pc:sldMkLst>
      </pc:sldChg>
      <pc:sldChg chg="addSp delSp modSp mod modTransition modAnim">
        <pc:chgData name="Julia White" userId="b686a714-0e6c-414e-a71d-9ee413c73c5b" providerId="ADAL" clId="{DCBD09D1-3626-EC44-93CE-2103BF086825}" dt="2025-04-29T23:49:22.211" v="2400" actId="1038"/>
        <pc:sldMkLst>
          <pc:docMk/>
          <pc:sldMk cId="3201436401" sldId="272"/>
        </pc:sldMkLst>
      </pc:sldChg>
      <pc:sldChg chg="addSp delSp modSp del mod ord modTransition modAnim">
        <pc:chgData name="Julia White" userId="b686a714-0e6c-414e-a71d-9ee413c73c5b" providerId="ADAL" clId="{DCBD09D1-3626-EC44-93CE-2103BF086825}" dt="2025-05-01T20:14:15.273" v="2699" actId="2696"/>
        <pc:sldMkLst>
          <pc:docMk/>
          <pc:sldMk cId="878063204" sldId="273"/>
        </pc:sldMkLst>
      </pc:sldChg>
      <pc:sldChg chg="addSp delSp modSp mod ord modTransition delAnim modAnim modNotesTx">
        <pc:chgData name="Julia White" userId="b686a714-0e6c-414e-a71d-9ee413c73c5b" providerId="ADAL" clId="{DCBD09D1-3626-EC44-93CE-2103BF086825}" dt="2025-05-01T05:45:57.067" v="2690"/>
        <pc:sldMkLst>
          <pc:docMk/>
          <pc:sldMk cId="3990629666" sldId="275"/>
        </pc:sldMkLst>
      </pc:sldChg>
      <pc:sldChg chg="addSp delSp modSp mod modTransition">
        <pc:chgData name="Julia White" userId="b686a714-0e6c-414e-a71d-9ee413c73c5b" providerId="ADAL" clId="{DCBD09D1-3626-EC44-93CE-2103BF086825}" dt="2025-04-29T21:16:32.291" v="2331"/>
        <pc:sldMkLst>
          <pc:docMk/>
          <pc:sldMk cId="2021486624" sldId="276"/>
        </pc:sldMkLst>
      </pc:sldChg>
      <pc:sldChg chg="addSp delSp modSp mod modTransition delAnim modAnim">
        <pc:chgData name="Julia White" userId="b686a714-0e6c-414e-a71d-9ee413c73c5b" providerId="ADAL" clId="{DCBD09D1-3626-EC44-93CE-2103BF086825}" dt="2025-04-29T21:17:25.720" v="2343"/>
        <pc:sldMkLst>
          <pc:docMk/>
          <pc:sldMk cId="2125787455" sldId="277"/>
        </pc:sldMkLst>
      </pc:sldChg>
      <pc:sldChg chg="addSp delSp modSp mod modTransition">
        <pc:chgData name="Julia White" userId="b686a714-0e6c-414e-a71d-9ee413c73c5b" providerId="ADAL" clId="{DCBD09D1-3626-EC44-93CE-2103BF086825}" dt="2025-04-29T21:17:28.483" v="2344"/>
        <pc:sldMkLst>
          <pc:docMk/>
          <pc:sldMk cId="3957463580" sldId="278"/>
        </pc:sldMkLst>
      </pc:sldChg>
      <pc:sldChg chg="addSp delSp modSp mod modTransition delAnim modAnim">
        <pc:chgData name="Julia White" userId="b686a714-0e6c-414e-a71d-9ee413c73c5b" providerId="ADAL" clId="{DCBD09D1-3626-EC44-93CE-2103BF086825}" dt="2025-04-29T21:24:11.794" v="2367"/>
        <pc:sldMkLst>
          <pc:docMk/>
          <pc:sldMk cId="3209924437" sldId="279"/>
        </pc:sldMkLst>
      </pc:sldChg>
      <pc:sldChg chg="addSp delSp modSp mod modTransition setBg delAnim modAnim modNotesTx">
        <pc:chgData name="Julia White" userId="b686a714-0e6c-414e-a71d-9ee413c73c5b" providerId="ADAL" clId="{DCBD09D1-3626-EC44-93CE-2103BF086825}" dt="2025-05-01T05:46:09.885" v="2693"/>
        <pc:sldMkLst>
          <pc:docMk/>
          <pc:sldMk cId="3220096713" sldId="280"/>
        </pc:sldMkLst>
      </pc:sldChg>
      <pc:sldChg chg="addSp delSp modSp add del mod modTransition delAnim modAnim">
        <pc:chgData name="Julia White" userId="b686a714-0e6c-414e-a71d-9ee413c73c5b" providerId="ADAL" clId="{DCBD09D1-3626-EC44-93CE-2103BF086825}" dt="2025-04-29T20:12:25.083" v="2307" actId="2696"/>
        <pc:sldMkLst>
          <pc:docMk/>
          <pc:sldMk cId="331515022" sldId="281"/>
        </pc:sldMkLst>
      </pc:sldChg>
      <pc:sldChg chg="addSp delSp modSp mod modTransition">
        <pc:chgData name="Julia White" userId="b686a714-0e6c-414e-a71d-9ee413c73c5b" providerId="ADAL" clId="{DCBD09D1-3626-EC44-93CE-2103BF086825}" dt="2025-05-01T04:07:50.122" v="2528" actId="171"/>
        <pc:sldMkLst>
          <pc:docMk/>
          <pc:sldMk cId="900407941" sldId="282"/>
        </pc:sldMkLst>
      </pc:sldChg>
      <pc:sldChg chg="addSp delSp modSp mod modTransition delAnim modAnim">
        <pc:chgData name="Julia White" userId="b686a714-0e6c-414e-a71d-9ee413c73c5b" providerId="ADAL" clId="{DCBD09D1-3626-EC44-93CE-2103BF086825}" dt="2025-04-29T21:16:46.805" v="2334"/>
        <pc:sldMkLst>
          <pc:docMk/>
          <pc:sldMk cId="1208254132" sldId="283"/>
        </pc:sldMkLst>
      </pc:sldChg>
      <pc:sldChg chg="addSp delSp modSp mod modTransition">
        <pc:chgData name="Julia White" userId="b686a714-0e6c-414e-a71d-9ee413c73c5b" providerId="ADAL" clId="{DCBD09D1-3626-EC44-93CE-2103BF086825}" dt="2025-04-30T02:50:59.431" v="2414"/>
        <pc:sldMkLst>
          <pc:docMk/>
          <pc:sldMk cId="1409300254" sldId="284"/>
        </pc:sldMkLst>
      </pc:sldChg>
      <pc:sldChg chg="addSp delSp modSp mod modTransition modAnim">
        <pc:chgData name="Julia White" userId="b686a714-0e6c-414e-a71d-9ee413c73c5b" providerId="ADAL" clId="{DCBD09D1-3626-EC44-93CE-2103BF086825}" dt="2025-05-01T04:04:56.973" v="2524"/>
        <pc:sldMkLst>
          <pc:docMk/>
          <pc:sldMk cId="2110672587" sldId="285"/>
        </pc:sldMkLst>
      </pc:sldChg>
      <pc:sldChg chg="addSp delSp modSp mod modTransition">
        <pc:chgData name="Julia White" userId="b686a714-0e6c-414e-a71d-9ee413c73c5b" providerId="ADAL" clId="{DCBD09D1-3626-EC44-93CE-2103BF086825}" dt="2025-04-29T21:17:21.765" v="2342"/>
        <pc:sldMkLst>
          <pc:docMk/>
          <pc:sldMk cId="3195398977" sldId="286"/>
        </pc:sldMkLst>
      </pc:sldChg>
      <pc:sldChg chg="modTransition">
        <pc:chgData name="Julia White" userId="b686a714-0e6c-414e-a71d-9ee413c73c5b" providerId="ADAL" clId="{DCBD09D1-3626-EC44-93CE-2103BF086825}" dt="2025-04-29T21:16:30.229" v="2330"/>
        <pc:sldMkLst>
          <pc:docMk/>
          <pc:sldMk cId="1528528452" sldId="287"/>
        </pc:sldMkLst>
      </pc:sldChg>
      <pc:sldChg chg="modSp add del mod">
        <pc:chgData name="Julia White" userId="b686a714-0e6c-414e-a71d-9ee413c73c5b" providerId="ADAL" clId="{DCBD09D1-3626-EC44-93CE-2103BF086825}" dt="2025-04-28T22:00:29.902" v="1515" actId="2696"/>
        <pc:sldMkLst>
          <pc:docMk/>
          <pc:sldMk cId="746762913" sldId="288"/>
        </pc:sldMkLst>
      </pc:sldChg>
      <pc:sldChg chg="addSp delSp modSp add mod ord modTransition modAnim">
        <pc:chgData name="Julia White" userId="b686a714-0e6c-414e-a71d-9ee413c73c5b" providerId="ADAL" clId="{DCBD09D1-3626-EC44-93CE-2103BF086825}" dt="2025-04-29T20:07:27.891" v="2295"/>
        <pc:sldMkLst>
          <pc:docMk/>
          <pc:sldMk cId="4235445261" sldId="289"/>
        </pc:sldMkLst>
      </pc:sldChg>
      <pc:sldChg chg="addSp delSp modSp add mod ord modTransition modAnim">
        <pc:chgData name="Julia White" userId="b686a714-0e6c-414e-a71d-9ee413c73c5b" providerId="ADAL" clId="{DCBD09D1-3626-EC44-93CE-2103BF086825}" dt="2025-04-29T20:07:27.891" v="2295"/>
        <pc:sldMkLst>
          <pc:docMk/>
          <pc:sldMk cId="1807919783" sldId="290"/>
        </pc:sldMkLst>
      </pc:sldChg>
      <pc:sldChg chg="addSp delSp modSp add del mod modTransition">
        <pc:chgData name="Julia White" userId="b686a714-0e6c-414e-a71d-9ee413c73c5b" providerId="ADAL" clId="{DCBD09D1-3626-EC44-93CE-2103BF086825}" dt="2025-04-30T02:47:01.977" v="2412" actId="2696"/>
        <pc:sldMkLst>
          <pc:docMk/>
          <pc:sldMk cId="267419222" sldId="291"/>
        </pc:sldMkLst>
      </pc:sldChg>
      <pc:sldChg chg="addSp delSp modSp add mod modTransition">
        <pc:chgData name="Julia White" userId="b686a714-0e6c-414e-a71d-9ee413c73c5b" providerId="ADAL" clId="{DCBD09D1-3626-EC44-93CE-2103BF086825}" dt="2025-05-01T05:08:18.312" v="2663"/>
        <pc:sldMkLst>
          <pc:docMk/>
          <pc:sldMk cId="4228317542" sldId="292"/>
        </pc:sldMkLst>
      </pc:sldChg>
      <pc:sldChg chg="addSp delSp modSp add mod modTransition setBg">
        <pc:chgData name="Julia White" userId="b686a714-0e6c-414e-a71d-9ee413c73c5b" providerId="ADAL" clId="{DCBD09D1-3626-EC44-93CE-2103BF086825}" dt="2025-05-01T05:08:43.645" v="2667"/>
        <pc:sldMkLst>
          <pc:docMk/>
          <pc:sldMk cId="1810735009" sldId="293"/>
        </pc:sldMkLst>
      </pc:sldChg>
      <pc:sldChg chg="addSp delSp modSp add mod ord modTransition">
        <pc:chgData name="Julia White" userId="b686a714-0e6c-414e-a71d-9ee413c73c5b" providerId="ADAL" clId="{DCBD09D1-3626-EC44-93CE-2103BF086825}" dt="2025-05-01T20:12:48.631" v="2698" actId="20578"/>
        <pc:sldMkLst>
          <pc:docMk/>
          <pc:sldMk cId="1344597072" sldId="294"/>
        </pc:sldMkLst>
      </pc:sldChg>
      <pc:sldChg chg="addSp delSp modSp add del mod">
        <pc:chgData name="Julia White" userId="b686a714-0e6c-414e-a71d-9ee413c73c5b" providerId="ADAL" clId="{DCBD09D1-3626-EC44-93CE-2103BF086825}" dt="2025-04-29T04:26:21.547" v="2010" actId="2696"/>
        <pc:sldMkLst>
          <pc:docMk/>
          <pc:sldMk cId="1689961469" sldId="295"/>
        </pc:sldMkLst>
      </pc:sldChg>
      <pc:sldChg chg="addSp delSp modSp add mod modTransition">
        <pc:chgData name="Julia White" userId="b686a714-0e6c-414e-a71d-9ee413c73c5b" providerId="ADAL" clId="{DCBD09D1-3626-EC44-93CE-2103BF086825}" dt="2025-05-01T05:45:43.708" v="2688" actId="478"/>
        <pc:sldMkLst>
          <pc:docMk/>
          <pc:sldMk cId="2120810417" sldId="295"/>
        </pc:sldMkLst>
      </pc:sldChg>
      <pc:sldChg chg="addSp delSp modSp add mod modTransition modNotesTx">
        <pc:chgData name="Julia White" userId="b686a714-0e6c-414e-a71d-9ee413c73c5b" providerId="ADAL" clId="{DCBD09D1-3626-EC44-93CE-2103BF086825}" dt="2025-05-01T05:17:00.202" v="2680" actId="14100"/>
        <pc:sldMkLst>
          <pc:docMk/>
          <pc:sldMk cId="3854091432" sldId="296"/>
        </pc:sldMkLst>
      </pc:sldChg>
      <pc:sldChg chg="delSp new del mod modTransition">
        <pc:chgData name="Julia White" userId="b686a714-0e6c-414e-a71d-9ee413c73c5b" providerId="ADAL" clId="{DCBD09D1-3626-EC44-93CE-2103BF086825}" dt="2025-05-01T05:09:02.421" v="2671" actId="2696"/>
        <pc:sldMkLst>
          <pc:docMk/>
          <pc:sldMk cId="2346006968" sldId="297"/>
        </pc:sldMkLst>
      </pc:sldChg>
      <pc:sldChg chg="modSp new del mod modTransition">
        <pc:chgData name="Julia White" userId="b686a714-0e6c-414e-a71d-9ee413c73c5b" providerId="ADAL" clId="{DCBD09D1-3626-EC44-93CE-2103BF086825}" dt="2025-05-01T05:09:05.479" v="2672" actId="2696"/>
        <pc:sldMkLst>
          <pc:docMk/>
          <pc:sldMk cId="2530494621" sldId="298"/>
        </pc:sldMkLst>
      </pc:sldChg>
      <pc:sldChg chg="del">
        <pc:chgData name="Julia White" userId="b686a714-0e6c-414e-a71d-9ee413c73c5b" providerId="ADAL" clId="{DCBD09D1-3626-EC44-93CE-2103BF086825}" dt="2025-04-30T15:39:39.940" v="2484" actId="2696"/>
        <pc:sldMkLst>
          <pc:docMk/>
          <pc:sldMk cId="3065592021" sldId="299"/>
        </pc:sldMkLst>
      </pc:sldChg>
      <pc:sldChg chg="modSp mod modTransition">
        <pc:chgData name="Julia White" userId="b686a714-0e6c-414e-a71d-9ee413c73c5b" providerId="ADAL" clId="{DCBD09D1-3626-EC44-93CE-2103BF086825}" dt="2025-05-01T05:45:53.581" v="2689"/>
        <pc:sldMkLst>
          <pc:docMk/>
          <pc:sldMk cId="3677713191" sldId="300"/>
        </pc:sldMkLst>
      </pc:sldChg>
      <pc:sldChg chg="addSp delSp modSp mod modTransition">
        <pc:chgData name="Julia White" userId="b686a714-0e6c-414e-a71d-9ee413c73c5b" providerId="ADAL" clId="{DCBD09D1-3626-EC44-93CE-2103BF086825}" dt="2025-05-01T05:36:48.247" v="2684"/>
        <pc:sldMkLst>
          <pc:docMk/>
          <pc:sldMk cId="26232955" sldId="301"/>
        </pc:sldMkLst>
      </pc:sldChg>
      <pc:sldChg chg="modTransition modAnim">
        <pc:chgData name="Julia White" userId="b686a714-0e6c-414e-a71d-9ee413c73c5b" providerId="ADAL" clId="{DCBD09D1-3626-EC44-93CE-2103BF086825}" dt="2025-05-01T15:53:53.043" v="2696"/>
        <pc:sldMkLst>
          <pc:docMk/>
          <pc:sldMk cId="1775971605" sldId="303"/>
        </pc:sldMkLst>
      </pc:sldChg>
      <pc:sldChg chg="addSp delSp modSp add mod modTransition">
        <pc:chgData name="Julia White" userId="b686a714-0e6c-414e-a71d-9ee413c73c5b" providerId="ADAL" clId="{DCBD09D1-3626-EC44-93CE-2103BF086825}" dt="2025-05-01T05:08:05" v="2659"/>
        <pc:sldMkLst>
          <pc:docMk/>
          <pc:sldMk cId="459054307" sldId="304"/>
        </pc:sldMkLst>
      </pc:sldChg>
      <pc:sldChg chg="addSp delSp modSp new mod modTransition">
        <pc:chgData name="Julia White" userId="b686a714-0e6c-414e-a71d-9ee413c73c5b" providerId="ADAL" clId="{DCBD09D1-3626-EC44-93CE-2103BF086825}" dt="2025-05-01T05:07:52.334" v="2658"/>
        <pc:sldMkLst>
          <pc:docMk/>
          <pc:sldMk cId="2511597936" sldId="305"/>
        </pc:sldMkLst>
      </pc:sldChg>
      <pc:sldChg chg="addSp delSp modSp add mod modTransition">
        <pc:chgData name="Julia White" userId="b686a714-0e6c-414e-a71d-9ee413c73c5b" providerId="ADAL" clId="{DCBD09D1-3626-EC44-93CE-2103BF086825}" dt="2025-05-01T05:08:53.525" v="2669"/>
        <pc:sldMkLst>
          <pc:docMk/>
          <pc:sldMk cId="3258900401" sldId="306"/>
        </pc:sldMkLst>
      </pc:sldChg>
      <pc:sldChg chg="modSp mod modTransition">
        <pc:chgData name="Julia White" userId="b686a714-0e6c-414e-a71d-9ee413c73c5b" providerId="ADAL" clId="{DCBD09D1-3626-EC44-93CE-2103BF086825}" dt="2025-05-01T05:46:04.241" v="2691"/>
        <pc:sldMkLst>
          <pc:docMk/>
          <pc:sldMk cId="1807288422" sldId="307"/>
        </pc:sldMkLst>
      </pc:sldChg>
      <pc:sldChg chg="modAnim">
        <pc:chgData name="Julia White" userId="b686a714-0e6c-414e-a71d-9ee413c73c5b" providerId="ADAL" clId="{DCBD09D1-3626-EC44-93CE-2103BF086825}" dt="2025-05-01T15:53:26.750" v="2695"/>
        <pc:sldMkLst>
          <pc:docMk/>
          <pc:sldMk cId="4012321817" sldId="308"/>
        </pc:sldMkLst>
      </pc:sldChg>
      <pc:sldChg chg="modTransition">
        <pc:chgData name="Julia White" userId="b686a714-0e6c-414e-a71d-9ee413c73c5b" providerId="ADAL" clId="{DCBD09D1-3626-EC44-93CE-2103BF086825}" dt="2025-05-01T05:07:17.644" v="2653"/>
        <pc:sldMkLst>
          <pc:docMk/>
          <pc:sldMk cId="3634556150" sldId="309"/>
        </pc:sldMkLst>
      </pc:sldChg>
      <pc:sldChg chg="addSp delSp modSp new mod modAnim">
        <pc:chgData name="Julia White" userId="b686a714-0e6c-414e-a71d-9ee413c73c5b" providerId="ADAL" clId="{DCBD09D1-3626-EC44-93CE-2103BF086825}" dt="2025-05-01T20:23:15.601" v="2768" actId="1037"/>
        <pc:sldMkLst>
          <pc:docMk/>
          <pc:sldMk cId="640409109" sldId="310"/>
        </pc:sldMkLst>
      </pc:sldChg>
      <pc:sldChg chg="addSp delSp modSp new del mod modAnim">
        <pc:chgData name="Julia White" userId="b686a714-0e6c-414e-a71d-9ee413c73c5b" providerId="ADAL" clId="{DCBD09D1-3626-EC44-93CE-2103BF086825}" dt="2025-05-01T20:21:39.413" v="2744" actId="680"/>
        <pc:sldMkLst>
          <pc:docMk/>
          <pc:sldMk cId="3554089547" sldId="310"/>
        </pc:sldMkLst>
      </pc:sldChg>
      <pc:sldMasterChg chg="modTransition modSldLayout">
        <pc:chgData name="Julia White" userId="b686a714-0e6c-414e-a71d-9ee413c73c5b" providerId="ADAL" clId="{DCBD09D1-3626-EC44-93CE-2103BF086825}" dt="2025-04-29T20:07:27.891" v="2295"/>
        <pc:sldMasterMkLst>
          <pc:docMk/>
          <pc:sldMasterMk cId="2460954070" sldId="2147483660"/>
        </pc:sldMasterMkLst>
        <pc:sldLayoutChg chg="modTransition">
          <pc:chgData name="Julia White" userId="b686a714-0e6c-414e-a71d-9ee413c73c5b" providerId="ADAL" clId="{DCBD09D1-3626-EC44-93CE-2103BF086825}" dt="2025-04-29T20:07:27.891" v="2295"/>
          <pc:sldLayoutMkLst>
            <pc:docMk/>
            <pc:sldMasterMk cId="2460954070" sldId="2147483660"/>
            <pc:sldLayoutMk cId="2385387890" sldId="2147483661"/>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949138452" sldId="2147483662"/>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2591524520" sldId="2147483663"/>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1203092039" sldId="2147483664"/>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3733172339" sldId="2147483665"/>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3210312558" sldId="2147483666"/>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3146388984" sldId="2147483667"/>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3171841454" sldId="2147483668"/>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1718958274" sldId="2147483669"/>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2202905451" sldId="2147483670"/>
          </pc:sldLayoutMkLst>
        </pc:sldLayoutChg>
        <pc:sldLayoutChg chg="modTransition">
          <pc:chgData name="Julia White" userId="b686a714-0e6c-414e-a71d-9ee413c73c5b" providerId="ADAL" clId="{DCBD09D1-3626-EC44-93CE-2103BF086825}" dt="2025-04-29T20:07:27.891" v="2295"/>
          <pc:sldLayoutMkLst>
            <pc:docMk/>
            <pc:sldMasterMk cId="2460954070" sldId="2147483660"/>
            <pc:sldLayoutMk cId="3479445657" sldId="2147483671"/>
          </pc:sldLayoutMkLst>
        </pc:sldLayoutChg>
      </pc:sldMasterChg>
    </pc:docChg>
  </pc:docChgLst>
  <pc:docChgLst>
    <pc:chgData name="Megan Lavender" userId="bb1d4b33-e56d-4c07-a124-991671162714" providerId="ADAL" clId="{D7944F65-23F6-F446-BDCA-1183C06FBADD}"/>
    <pc:docChg chg="undo redo custSel addSld delSld modSld sldOrd">
      <pc:chgData name="Megan Lavender" userId="bb1d4b33-e56d-4c07-a124-991671162714" providerId="ADAL" clId="{D7944F65-23F6-F446-BDCA-1183C06FBADD}" dt="2025-05-01T13:51:15.240" v="507"/>
      <pc:docMkLst>
        <pc:docMk/>
      </pc:docMkLst>
      <pc:sldChg chg="modSp mod">
        <pc:chgData name="Megan Lavender" userId="bb1d4b33-e56d-4c07-a124-991671162714" providerId="ADAL" clId="{D7944F65-23F6-F446-BDCA-1183C06FBADD}" dt="2025-04-27T20:34:17.812" v="3" actId="1076"/>
        <pc:sldMkLst>
          <pc:docMk/>
          <pc:sldMk cId="109857222" sldId="256"/>
        </pc:sldMkLst>
      </pc:sldChg>
      <pc:sldChg chg="modSp mod">
        <pc:chgData name="Megan Lavender" userId="bb1d4b33-e56d-4c07-a124-991671162714" providerId="ADAL" clId="{D7944F65-23F6-F446-BDCA-1183C06FBADD}" dt="2025-04-27T20:35:14.654" v="9" actId="1076"/>
        <pc:sldMkLst>
          <pc:docMk/>
          <pc:sldMk cId="1141830438" sldId="257"/>
        </pc:sldMkLst>
      </pc:sldChg>
      <pc:sldChg chg="add del">
        <pc:chgData name="Megan Lavender" userId="bb1d4b33-e56d-4c07-a124-991671162714" providerId="ADAL" clId="{D7944F65-23F6-F446-BDCA-1183C06FBADD}" dt="2025-04-27T20:55:09.285" v="18" actId="2696"/>
        <pc:sldMkLst>
          <pc:docMk/>
          <pc:sldMk cId="3816783947" sldId="258"/>
        </pc:sldMkLst>
      </pc:sldChg>
      <pc:sldChg chg="addSp delSp modSp mod modTransition setBg modAnim">
        <pc:chgData name="Megan Lavender" userId="bb1d4b33-e56d-4c07-a124-991671162714" providerId="ADAL" clId="{D7944F65-23F6-F446-BDCA-1183C06FBADD}" dt="2025-05-01T13:47:38.248" v="496"/>
        <pc:sldMkLst>
          <pc:docMk/>
          <pc:sldMk cId="2185585624" sldId="260"/>
        </pc:sldMkLst>
      </pc:sldChg>
      <pc:sldChg chg="modSp mod">
        <pc:chgData name="Megan Lavender" userId="bb1d4b33-e56d-4c07-a124-991671162714" providerId="ADAL" clId="{D7944F65-23F6-F446-BDCA-1183C06FBADD}" dt="2025-04-29T19:23:29.883" v="152" actId="1076"/>
        <pc:sldMkLst>
          <pc:docMk/>
          <pc:sldMk cId="1019253364" sldId="262"/>
        </pc:sldMkLst>
      </pc:sldChg>
      <pc:sldChg chg="addSp delSp modSp mod ord modNotesTx">
        <pc:chgData name="Megan Lavender" userId="bb1d4b33-e56d-4c07-a124-991671162714" providerId="ADAL" clId="{D7944F65-23F6-F446-BDCA-1183C06FBADD}" dt="2025-05-01T03:17:46.079" v="446"/>
        <pc:sldMkLst>
          <pc:docMk/>
          <pc:sldMk cId="3894938383" sldId="265"/>
        </pc:sldMkLst>
      </pc:sldChg>
      <pc:sldChg chg="del">
        <pc:chgData name="Megan Lavender" userId="bb1d4b33-e56d-4c07-a124-991671162714" providerId="ADAL" clId="{D7944F65-23F6-F446-BDCA-1183C06FBADD}" dt="2025-04-27T22:18:22.671" v="96" actId="2696"/>
        <pc:sldMkLst>
          <pc:docMk/>
          <pc:sldMk cId="2419592740" sldId="266"/>
        </pc:sldMkLst>
      </pc:sldChg>
      <pc:sldChg chg="del">
        <pc:chgData name="Megan Lavender" userId="bb1d4b33-e56d-4c07-a124-991671162714" providerId="ADAL" clId="{D7944F65-23F6-F446-BDCA-1183C06FBADD}" dt="2025-04-27T22:46:27.107" v="106" actId="2696"/>
        <pc:sldMkLst>
          <pc:docMk/>
          <pc:sldMk cId="3860600211" sldId="267"/>
        </pc:sldMkLst>
      </pc:sldChg>
      <pc:sldChg chg="del">
        <pc:chgData name="Megan Lavender" userId="bb1d4b33-e56d-4c07-a124-991671162714" providerId="ADAL" clId="{D7944F65-23F6-F446-BDCA-1183C06FBADD}" dt="2025-04-28T21:29:37.384" v="132" actId="2696"/>
        <pc:sldMkLst>
          <pc:docMk/>
          <pc:sldMk cId="2022071365" sldId="268"/>
        </pc:sldMkLst>
      </pc:sldChg>
      <pc:sldChg chg="modTransition">
        <pc:chgData name="Megan Lavender" userId="bb1d4b33-e56d-4c07-a124-991671162714" providerId="ADAL" clId="{D7944F65-23F6-F446-BDCA-1183C06FBADD}" dt="2025-05-01T13:49:20.170" v="501"/>
        <pc:sldMkLst>
          <pc:docMk/>
          <pc:sldMk cId="878063204" sldId="273"/>
        </pc:sldMkLst>
      </pc:sldChg>
      <pc:sldChg chg="del">
        <pc:chgData name="Megan Lavender" userId="bb1d4b33-e56d-4c07-a124-991671162714" providerId="ADAL" clId="{D7944F65-23F6-F446-BDCA-1183C06FBADD}" dt="2025-04-27T22:09:46.715" v="91" actId="2696"/>
        <pc:sldMkLst>
          <pc:docMk/>
          <pc:sldMk cId="2298312343" sldId="274"/>
        </pc:sldMkLst>
      </pc:sldChg>
      <pc:sldChg chg="ord">
        <pc:chgData name="Megan Lavender" userId="bb1d4b33-e56d-4c07-a124-991671162714" providerId="ADAL" clId="{D7944F65-23F6-F446-BDCA-1183C06FBADD}" dt="2025-04-30T21:39:27.044" v="347" actId="20578"/>
        <pc:sldMkLst>
          <pc:docMk/>
          <pc:sldMk cId="2021486624" sldId="276"/>
        </pc:sldMkLst>
      </pc:sldChg>
      <pc:sldChg chg="addSp delSp modSp add mod ord setBg modNotesTx">
        <pc:chgData name="Megan Lavender" userId="bb1d4b33-e56d-4c07-a124-991671162714" providerId="ADAL" clId="{D7944F65-23F6-F446-BDCA-1183C06FBADD}" dt="2025-04-29T20:39:32.882" v="198" actId="20578"/>
        <pc:sldMkLst>
          <pc:docMk/>
          <pc:sldMk cId="2125787455" sldId="277"/>
        </pc:sldMkLst>
      </pc:sldChg>
      <pc:sldChg chg="addSp delSp modSp new del mod">
        <pc:chgData name="Megan Lavender" userId="bb1d4b33-e56d-4c07-a124-991671162714" providerId="ADAL" clId="{D7944F65-23F6-F446-BDCA-1183C06FBADD}" dt="2025-04-27T20:55:12.400" v="19" actId="2696"/>
        <pc:sldMkLst>
          <pc:docMk/>
          <pc:sldMk cId="3810030838" sldId="277"/>
        </pc:sldMkLst>
      </pc:sldChg>
      <pc:sldChg chg="addSp delSp modSp add mod ord delAnim modNotesTx">
        <pc:chgData name="Megan Lavender" userId="bb1d4b33-e56d-4c07-a124-991671162714" providerId="ADAL" clId="{D7944F65-23F6-F446-BDCA-1183C06FBADD}" dt="2025-04-29T20:39:32.882" v="198" actId="20578"/>
        <pc:sldMkLst>
          <pc:docMk/>
          <pc:sldMk cId="3957463580" sldId="278"/>
        </pc:sldMkLst>
      </pc:sldChg>
      <pc:sldChg chg="add del">
        <pc:chgData name="Megan Lavender" userId="bb1d4b33-e56d-4c07-a124-991671162714" providerId="ADAL" clId="{D7944F65-23F6-F446-BDCA-1183C06FBADD}" dt="2025-04-27T21:49:07.144" v="76" actId="2696"/>
        <pc:sldMkLst>
          <pc:docMk/>
          <pc:sldMk cId="3053434799" sldId="279"/>
        </pc:sldMkLst>
      </pc:sldChg>
      <pc:sldChg chg="addSp delSp modSp add mod ord modNotesTx">
        <pc:chgData name="Megan Lavender" userId="bb1d4b33-e56d-4c07-a124-991671162714" providerId="ADAL" clId="{D7944F65-23F6-F446-BDCA-1183C06FBADD}" dt="2025-04-29T20:39:32.882" v="198" actId="20578"/>
        <pc:sldMkLst>
          <pc:docMk/>
          <pc:sldMk cId="3209924437" sldId="279"/>
        </pc:sldMkLst>
      </pc:sldChg>
      <pc:sldChg chg="addSp delSp modSp add mod modNotesTx">
        <pc:chgData name="Megan Lavender" userId="bb1d4b33-e56d-4c07-a124-991671162714" providerId="ADAL" clId="{D7944F65-23F6-F446-BDCA-1183C06FBADD}" dt="2025-04-29T19:23:25.872" v="150" actId="1076"/>
        <pc:sldMkLst>
          <pc:docMk/>
          <pc:sldMk cId="3220096713" sldId="280"/>
        </pc:sldMkLst>
      </pc:sldChg>
      <pc:sldChg chg="addSp delSp modSp add mod modNotesTx">
        <pc:chgData name="Megan Lavender" userId="bb1d4b33-e56d-4c07-a124-991671162714" providerId="ADAL" clId="{D7944F65-23F6-F446-BDCA-1183C06FBADD}" dt="2025-04-27T22:19:04.526" v="104" actId="14100"/>
        <pc:sldMkLst>
          <pc:docMk/>
          <pc:sldMk cId="331515022" sldId="281"/>
        </pc:sldMkLst>
      </pc:sldChg>
      <pc:sldChg chg="addSp delSp modSp add mod">
        <pc:chgData name="Megan Lavender" userId="bb1d4b33-e56d-4c07-a124-991671162714" providerId="ADAL" clId="{D7944F65-23F6-F446-BDCA-1183C06FBADD}" dt="2025-05-01T13:50:10.119" v="504" actId="1037"/>
        <pc:sldMkLst>
          <pc:docMk/>
          <pc:sldMk cId="900407941" sldId="282"/>
        </pc:sldMkLst>
      </pc:sldChg>
      <pc:sldChg chg="addSp delSp modSp add mod ord modNotesTx">
        <pc:chgData name="Megan Lavender" userId="bb1d4b33-e56d-4c07-a124-991671162714" providerId="ADAL" clId="{D7944F65-23F6-F446-BDCA-1183C06FBADD}" dt="2025-04-29T20:57:38.447" v="346" actId="14100"/>
        <pc:sldMkLst>
          <pc:docMk/>
          <pc:sldMk cId="3195398977" sldId="286"/>
        </pc:sldMkLst>
      </pc:sldChg>
      <pc:sldChg chg="addSp delSp modSp add mod">
        <pc:chgData name="Megan Lavender" userId="bb1d4b33-e56d-4c07-a124-991671162714" providerId="ADAL" clId="{D7944F65-23F6-F446-BDCA-1183C06FBADD}" dt="2025-04-28T21:17:41.106" v="131" actId="14100"/>
        <pc:sldMkLst>
          <pc:docMk/>
          <pc:sldMk cId="1528528452" sldId="287"/>
        </pc:sldMkLst>
      </pc:sldChg>
      <pc:sldChg chg="modNotesTx">
        <pc:chgData name="Megan Lavender" userId="bb1d4b33-e56d-4c07-a124-991671162714" providerId="ADAL" clId="{D7944F65-23F6-F446-BDCA-1183C06FBADD}" dt="2025-04-29T20:33:27.649" v="197" actId="20577"/>
        <pc:sldMkLst>
          <pc:docMk/>
          <pc:sldMk cId="267419222" sldId="291"/>
        </pc:sldMkLst>
      </pc:sldChg>
      <pc:sldChg chg="modSp mod modNotesTx">
        <pc:chgData name="Megan Lavender" userId="bb1d4b33-e56d-4c07-a124-991671162714" providerId="ADAL" clId="{D7944F65-23F6-F446-BDCA-1183C06FBADD}" dt="2025-04-29T20:33:24.115" v="192" actId="20577"/>
        <pc:sldMkLst>
          <pc:docMk/>
          <pc:sldMk cId="4228317542" sldId="292"/>
        </pc:sldMkLst>
      </pc:sldChg>
      <pc:sldChg chg="modNotesTx">
        <pc:chgData name="Megan Lavender" userId="bb1d4b33-e56d-4c07-a124-991671162714" providerId="ADAL" clId="{D7944F65-23F6-F446-BDCA-1183C06FBADD}" dt="2025-04-29T20:33:20.631" v="187" actId="20577"/>
        <pc:sldMkLst>
          <pc:docMk/>
          <pc:sldMk cId="1344597072" sldId="294"/>
        </pc:sldMkLst>
      </pc:sldChg>
      <pc:sldChg chg="ord modNotesTx">
        <pc:chgData name="Megan Lavender" userId="bb1d4b33-e56d-4c07-a124-991671162714" providerId="ADAL" clId="{D7944F65-23F6-F446-BDCA-1183C06FBADD}" dt="2025-04-29T20:39:32.882" v="198" actId="20578"/>
        <pc:sldMkLst>
          <pc:docMk/>
          <pc:sldMk cId="2120810417" sldId="295"/>
        </pc:sldMkLst>
      </pc:sldChg>
      <pc:sldChg chg="addSp delSp modSp mod">
        <pc:chgData name="Megan Lavender" userId="bb1d4b33-e56d-4c07-a124-991671162714" providerId="ADAL" clId="{D7944F65-23F6-F446-BDCA-1183C06FBADD}" dt="2025-05-01T01:57:40.893" v="371"/>
        <pc:sldMkLst>
          <pc:docMk/>
          <pc:sldMk cId="3677713191" sldId="300"/>
        </pc:sldMkLst>
      </pc:sldChg>
      <pc:sldChg chg="addSp delSp modSp add del mod delAnim modAnim">
        <pc:chgData name="Megan Lavender" userId="bb1d4b33-e56d-4c07-a124-991671162714" providerId="ADAL" clId="{D7944F65-23F6-F446-BDCA-1183C06FBADD}" dt="2025-05-01T03:06:54.720" v="428" actId="2696"/>
        <pc:sldMkLst>
          <pc:docMk/>
          <pc:sldMk cId="2708077328" sldId="302"/>
        </pc:sldMkLst>
      </pc:sldChg>
      <pc:sldChg chg="addSp delSp modSp add mod modTransition modAnim modNotesTx">
        <pc:chgData name="Megan Lavender" userId="bb1d4b33-e56d-4c07-a124-991671162714" providerId="ADAL" clId="{D7944F65-23F6-F446-BDCA-1183C06FBADD}" dt="2025-05-01T13:48:00.410" v="498"/>
        <pc:sldMkLst>
          <pc:docMk/>
          <pc:sldMk cId="1775971605" sldId="303"/>
        </pc:sldMkLst>
      </pc:sldChg>
      <pc:sldChg chg="addSp delSp modSp mod">
        <pc:chgData name="Megan Lavender" userId="bb1d4b33-e56d-4c07-a124-991671162714" providerId="ADAL" clId="{D7944F65-23F6-F446-BDCA-1183C06FBADD}" dt="2025-05-01T03:25:52.231" v="460" actId="1035"/>
        <pc:sldMkLst>
          <pc:docMk/>
          <pc:sldMk cId="1807288422" sldId="307"/>
        </pc:sldMkLst>
      </pc:sldChg>
      <pc:sldChg chg="addSp delSp modSp add mod modTransition delAnim modAnim modNotesTx">
        <pc:chgData name="Megan Lavender" userId="bb1d4b33-e56d-4c07-a124-991671162714" providerId="ADAL" clId="{D7944F65-23F6-F446-BDCA-1183C06FBADD}" dt="2025-05-01T13:51:12.565" v="506"/>
        <pc:sldMkLst>
          <pc:docMk/>
          <pc:sldMk cId="4012321817" sldId="308"/>
        </pc:sldMkLst>
      </pc:sldChg>
      <pc:sldChg chg="delSp add del mod delAnim">
        <pc:chgData name="Megan Lavender" userId="bb1d4b33-e56d-4c07-a124-991671162714" providerId="ADAL" clId="{D7944F65-23F6-F446-BDCA-1183C06FBADD}" dt="2025-05-01T03:41:08.175" v="477" actId="2696"/>
        <pc:sldMkLst>
          <pc:docMk/>
          <pc:sldMk cId="1357451988" sldId="309"/>
        </pc:sldMkLst>
      </pc:sldChg>
      <pc:sldChg chg="addSp delSp modSp add mod modTransition delAnim modAnim">
        <pc:chgData name="Megan Lavender" userId="bb1d4b33-e56d-4c07-a124-991671162714" providerId="ADAL" clId="{D7944F65-23F6-F446-BDCA-1183C06FBADD}" dt="2025-05-01T13:51:15.240" v="507"/>
        <pc:sldMkLst>
          <pc:docMk/>
          <pc:sldMk cId="3634556150" sldId="309"/>
        </pc:sldMkLst>
      </pc:sldChg>
    </pc:docChg>
  </pc:docChgLst>
  <pc:docChgLst>
    <pc:chgData name="Julia White" userId="S::whiteju@jbu.edu::b686a714-0e6c-414e-a71d-9ee413c73c5b" providerId="AD" clId="Web-{D6E20DA2-2964-9ADD-7EFA-F52BE412DF65}"/>
    <pc:docChg chg="modSld">
      <pc:chgData name="Julia White" userId="S::whiteju@jbu.edu::b686a714-0e6c-414e-a71d-9ee413c73c5b" providerId="AD" clId="Web-{D6E20DA2-2964-9ADD-7EFA-F52BE412DF65}" dt="2025-04-27T17:54:34.685" v="5"/>
      <pc:docMkLst>
        <pc:docMk/>
      </pc:docMkLst>
      <pc:sldChg chg="addSp delSp modSp mod setBg">
        <pc:chgData name="Julia White" userId="S::whiteju@jbu.edu::b686a714-0e6c-414e-a71d-9ee413c73c5b" providerId="AD" clId="Web-{D6E20DA2-2964-9ADD-7EFA-F52BE412DF65}" dt="2025-04-27T17:54:34.685" v="5"/>
        <pc:sldMkLst>
          <pc:docMk/>
          <pc:sldMk cId="109857222" sldId="256"/>
        </pc:sldMkLst>
      </pc:sldChg>
    </pc:docChg>
  </pc:docChgLst>
  <pc:docChgLst>
    <pc:chgData name="Kailyn Isaac" userId="S::isaacke@jbu.edu::1337adb5-fc0f-4c5a-a08c-2ffd67cf2328" providerId="AD" clId="Web-{B6FABAB1-1107-6475-CB70-0E6E972B47EC}"/>
    <pc:docChg chg="modSld">
      <pc:chgData name="Kailyn Isaac" userId="S::isaacke@jbu.edu::1337adb5-fc0f-4c5a-a08c-2ffd67cf2328" providerId="AD" clId="Web-{B6FABAB1-1107-6475-CB70-0E6E972B47EC}" dt="2025-04-26T03:02:32.224" v="52"/>
      <pc:docMkLst>
        <pc:docMk/>
      </pc:docMkLst>
      <pc:sldChg chg="addSp delSp modSp modNotes">
        <pc:chgData name="Kailyn Isaac" userId="S::isaacke@jbu.edu::1337adb5-fc0f-4c5a-a08c-2ffd67cf2328" providerId="AD" clId="Web-{B6FABAB1-1107-6475-CB70-0E6E972B47EC}" dt="2025-04-26T03:02:32.224" v="52"/>
        <pc:sldMkLst>
          <pc:docMk/>
          <pc:sldMk cId="2419592740" sldId="266"/>
        </pc:sldMkLst>
      </pc:sldChg>
    </pc:docChg>
  </pc:docChgLst>
  <pc:docChgLst>
    <pc:chgData name="Lila Lemus" userId="S::lemusl@jbu.edu::618c7ed4-51aa-404c-9be6-628d77b63ca2" providerId="AD" clId="Web-{B371A9E3-7673-3937-1D78-9F6B6EC8EE5F}"/>
    <pc:docChg chg="addSld modSld sldOrd">
      <pc:chgData name="Lila Lemus" userId="S::lemusl@jbu.edu::618c7ed4-51aa-404c-9be6-628d77b63ca2" providerId="AD" clId="Web-{B371A9E3-7673-3937-1D78-9F6B6EC8EE5F}" dt="2025-04-28T05:35:22.260" v="117"/>
      <pc:docMkLst>
        <pc:docMk/>
      </pc:docMkLst>
      <pc:sldChg chg="modSp">
        <pc:chgData name="Lila Lemus" userId="S::lemusl@jbu.edu::618c7ed4-51aa-404c-9be6-628d77b63ca2" providerId="AD" clId="Web-{B371A9E3-7673-3937-1D78-9F6B6EC8EE5F}" dt="2025-04-28T05:25:37.918" v="68" actId="20577"/>
        <pc:sldMkLst>
          <pc:docMk/>
          <pc:sldMk cId="419066962" sldId="261"/>
        </pc:sldMkLst>
      </pc:sldChg>
      <pc:sldChg chg="ord">
        <pc:chgData name="Lila Lemus" userId="S::lemusl@jbu.edu::618c7ed4-51aa-404c-9be6-628d77b63ca2" providerId="AD" clId="Web-{B371A9E3-7673-3937-1D78-9F6B6EC8EE5F}" dt="2025-04-28T05:35:22.260" v="117"/>
        <pc:sldMkLst>
          <pc:docMk/>
          <pc:sldMk cId="1019253364" sldId="262"/>
        </pc:sldMkLst>
      </pc:sldChg>
      <pc:sldChg chg="modSp">
        <pc:chgData name="Lila Lemus" userId="S::lemusl@jbu.edu::618c7ed4-51aa-404c-9be6-628d77b63ca2" providerId="AD" clId="Web-{B371A9E3-7673-3937-1D78-9F6B6EC8EE5F}" dt="2025-04-28T05:31:23.353" v="85" actId="20577"/>
        <pc:sldMkLst>
          <pc:docMk/>
          <pc:sldMk cId="2658418239" sldId="263"/>
        </pc:sldMkLst>
      </pc:sldChg>
      <pc:sldChg chg="modSp">
        <pc:chgData name="Lila Lemus" userId="S::lemusl@jbu.edu::618c7ed4-51aa-404c-9be6-628d77b63ca2" providerId="AD" clId="Web-{B371A9E3-7673-3937-1D78-9F6B6EC8EE5F}" dt="2025-04-28T05:34:31.291" v="116" actId="20577"/>
        <pc:sldMkLst>
          <pc:docMk/>
          <pc:sldMk cId="3940576206" sldId="264"/>
        </pc:sldMkLst>
      </pc:sldChg>
      <pc:sldChg chg="modSp">
        <pc:chgData name="Lila Lemus" userId="S::lemusl@jbu.edu::618c7ed4-51aa-404c-9be6-628d77b63ca2" providerId="AD" clId="Web-{B371A9E3-7673-3937-1D78-9F6B6EC8EE5F}" dt="2025-04-28T05:18:33.086" v="1" actId="1076"/>
        <pc:sldMkLst>
          <pc:docMk/>
          <pc:sldMk cId="2125787455" sldId="277"/>
        </pc:sldMkLst>
      </pc:sldChg>
      <pc:sldChg chg="addSp delSp modSp new mod setBg">
        <pc:chgData name="Lila Lemus" userId="S::lemusl@jbu.edu::618c7ed4-51aa-404c-9be6-628d77b63ca2" providerId="AD" clId="Web-{B371A9E3-7673-3937-1D78-9F6B6EC8EE5F}" dt="2025-04-28T05:22:27.994" v="44"/>
        <pc:sldMkLst>
          <pc:docMk/>
          <pc:sldMk cId="1208254132" sldId="283"/>
        </pc:sldMkLst>
      </pc:sldChg>
      <pc:sldChg chg="modSp add replId">
        <pc:chgData name="Lila Lemus" userId="S::lemusl@jbu.edu::618c7ed4-51aa-404c-9be6-628d77b63ca2" providerId="AD" clId="Web-{B371A9E3-7673-3937-1D78-9F6B6EC8EE5F}" dt="2025-04-28T05:26:34.676" v="75" actId="20577"/>
        <pc:sldMkLst>
          <pc:docMk/>
          <pc:sldMk cId="1409300254" sldId="284"/>
        </pc:sldMkLst>
      </pc:sldChg>
    </pc:docChg>
  </pc:docChgLst>
  <pc:docChgLst>
    <pc:chgData name="Luke Fields" userId="S::fieldslc@jbu.edu::41a473df-478a-47c4-a09b-174494df66f3" providerId="AD" clId="Web-{BFCF1CD4-0A75-C684-AD7E-698E5CEA3287}"/>
    <pc:docChg chg="modSld">
      <pc:chgData name="Luke Fields" userId="S::fieldslc@jbu.edu::41a473df-478a-47c4-a09b-174494df66f3" providerId="AD" clId="Web-{BFCF1CD4-0A75-C684-AD7E-698E5CEA3287}" dt="2025-04-26T21:18:06.162" v="185" actId="20577"/>
      <pc:docMkLst>
        <pc:docMk/>
      </pc:docMkLst>
      <pc:sldChg chg="modSp">
        <pc:chgData name="Luke Fields" userId="S::fieldslc@jbu.edu::41a473df-478a-47c4-a09b-174494df66f3" providerId="AD" clId="Web-{BFCF1CD4-0A75-C684-AD7E-698E5CEA3287}" dt="2025-04-26T21:11:18.235" v="169" actId="20577"/>
        <pc:sldMkLst>
          <pc:docMk/>
          <pc:sldMk cId="3816783947" sldId="258"/>
        </pc:sldMkLst>
      </pc:sldChg>
      <pc:sldChg chg="modSp">
        <pc:chgData name="Luke Fields" userId="S::fieldslc@jbu.edu::41a473df-478a-47c4-a09b-174494df66f3" providerId="AD" clId="Web-{BFCF1CD4-0A75-C684-AD7E-698E5CEA3287}" dt="2025-04-26T21:12:21.378" v="172" actId="20577"/>
        <pc:sldMkLst>
          <pc:docMk/>
          <pc:sldMk cId="2839595314" sldId="259"/>
        </pc:sldMkLst>
      </pc:sldChg>
      <pc:sldChg chg="modSp">
        <pc:chgData name="Luke Fields" userId="S::fieldslc@jbu.edu::41a473df-478a-47c4-a09b-174494df66f3" providerId="AD" clId="Web-{BFCF1CD4-0A75-C684-AD7E-698E5CEA3287}" dt="2025-04-26T21:18:06.162" v="185" actId="20577"/>
        <pc:sldMkLst>
          <pc:docMk/>
          <pc:sldMk cId="2658418239" sldId="263"/>
        </pc:sldMkLst>
      </pc:sldChg>
      <pc:sldChg chg="modSp">
        <pc:chgData name="Luke Fields" userId="S::fieldslc@jbu.edu::41a473df-478a-47c4-a09b-174494df66f3" providerId="AD" clId="Web-{BFCF1CD4-0A75-C684-AD7E-698E5CEA3287}" dt="2025-04-26T21:17:54.802" v="183" actId="20577"/>
        <pc:sldMkLst>
          <pc:docMk/>
          <pc:sldMk cId="3940576206" sldId="264"/>
        </pc:sldMkLst>
      </pc:sldChg>
      <pc:sldChg chg="modSp">
        <pc:chgData name="Luke Fields" userId="S::fieldslc@jbu.edu::41a473df-478a-47c4-a09b-174494df66f3" providerId="AD" clId="Web-{BFCF1CD4-0A75-C684-AD7E-698E5CEA3287}" dt="2025-04-26T21:13:18.755" v="174" actId="20577"/>
        <pc:sldMkLst>
          <pc:docMk/>
          <pc:sldMk cId="2773637593" sldId="269"/>
        </pc:sldMkLst>
      </pc:sldChg>
    </pc:docChg>
  </pc:docChgLst>
  <pc:docChgLst>
    <pc:chgData name="Lila Lemus" userId="S::lemusl@jbu.edu::618c7ed4-51aa-404c-9be6-628d77b63ca2" providerId="AD" clId="Web-{08E25233-5A3A-1B1F-EA31-5B96AA94656B}"/>
    <pc:docChg chg="sldOrd">
      <pc:chgData name="Lila Lemus" userId="S::lemusl@jbu.edu::618c7ed4-51aa-404c-9be6-628d77b63ca2" providerId="AD" clId="Web-{08E25233-5A3A-1B1F-EA31-5B96AA94656B}" dt="2025-04-29T18:24:25.430" v="0"/>
      <pc:docMkLst>
        <pc:docMk/>
      </pc:docMkLst>
      <pc:sldChg chg="ord">
        <pc:chgData name="Lila Lemus" userId="S::lemusl@jbu.edu::618c7ed4-51aa-404c-9be6-628d77b63ca2" providerId="AD" clId="Web-{08E25233-5A3A-1B1F-EA31-5B96AA94656B}" dt="2025-04-29T18:24:25.430" v="0"/>
        <pc:sldMkLst>
          <pc:docMk/>
          <pc:sldMk cId="1208254132" sldId="283"/>
        </pc:sldMkLst>
      </pc:sldChg>
    </pc:docChg>
  </pc:docChgLst>
  <pc:docChgLst>
    <pc:chgData name="Chara Ward" userId="S::wardcv@jbu.edu::e889e59c-538b-4270-b5b0-2207019909f8" providerId="AD" clId="Web-{1F510DA9-13C8-0357-1BEF-917F858F94DC}"/>
    <pc:docChg chg="addSld modSld">
      <pc:chgData name="Chara Ward" userId="S::wardcv@jbu.edu::e889e59c-538b-4270-b5b0-2207019909f8" providerId="AD" clId="Web-{1F510DA9-13C8-0357-1BEF-917F858F94DC}" dt="2025-04-26T19:28:07.485" v="317" actId="1076"/>
      <pc:docMkLst>
        <pc:docMk/>
      </pc:docMkLst>
      <pc:sldChg chg="addSp delSp modSp mod setBg">
        <pc:chgData name="Chara Ward" userId="S::wardcv@jbu.edu::e889e59c-538b-4270-b5b0-2207019909f8" providerId="AD" clId="Web-{1F510DA9-13C8-0357-1BEF-917F858F94DC}" dt="2025-04-26T19:16:45.119" v="149"/>
        <pc:sldMkLst>
          <pc:docMk/>
          <pc:sldMk cId="2022071365" sldId="268"/>
        </pc:sldMkLst>
      </pc:sldChg>
      <pc:sldChg chg="addSp modSp new">
        <pc:chgData name="Chara Ward" userId="S::wardcv@jbu.edu::e889e59c-538b-4270-b5b0-2207019909f8" providerId="AD" clId="Web-{1F510DA9-13C8-0357-1BEF-917F858F94DC}" dt="2025-04-26T19:28:07.485" v="317" actId="1076"/>
        <pc:sldMkLst>
          <pc:docMk/>
          <pc:sldMk cId="2021486624" sldId="276"/>
        </pc:sldMkLst>
      </pc:sldChg>
    </pc:docChg>
  </pc:docChgLst>
  <pc:docChgLst>
    <pc:chgData name="Noah Tull" userId="S::tulln@jbu.edu::b671bc44-eca5-4d7f-bfc5-cc915d467b0d" providerId="AD" clId="Web-{45E079CB-BFA5-D8E6-9A94-29B99871477B}"/>
    <pc:docChg chg="addSld modSld">
      <pc:chgData name="Noah Tull" userId="S::tulln@jbu.edu::b671bc44-eca5-4d7f-bfc5-cc915d467b0d" providerId="AD" clId="Web-{45E079CB-BFA5-D8E6-9A94-29B99871477B}" dt="2025-04-26T03:33:54.149" v="324"/>
      <pc:docMkLst>
        <pc:docMk/>
      </pc:docMkLst>
      <pc:sldChg chg="modSp">
        <pc:chgData name="Noah Tull" userId="S::tulln@jbu.edu::b671bc44-eca5-4d7f-bfc5-cc915d467b0d" providerId="AD" clId="Web-{45E079CB-BFA5-D8E6-9A94-29B99871477B}" dt="2025-04-26T03:22:26.194" v="173" actId="20577"/>
        <pc:sldMkLst>
          <pc:docMk/>
          <pc:sldMk cId="1141830438" sldId="257"/>
        </pc:sldMkLst>
      </pc:sldChg>
      <pc:sldChg chg="modSp">
        <pc:chgData name="Noah Tull" userId="S::tulln@jbu.edu::b671bc44-eca5-4d7f-bfc5-cc915d467b0d" providerId="AD" clId="Web-{45E079CB-BFA5-D8E6-9A94-29B99871477B}" dt="2025-04-26T03:11:35.162" v="63" actId="20577"/>
        <pc:sldMkLst>
          <pc:docMk/>
          <pc:sldMk cId="3816783947" sldId="258"/>
        </pc:sldMkLst>
      </pc:sldChg>
      <pc:sldChg chg="addSp modSp">
        <pc:chgData name="Noah Tull" userId="S::tulln@jbu.edu::b671bc44-eca5-4d7f-bfc5-cc915d467b0d" providerId="AD" clId="Web-{45E079CB-BFA5-D8E6-9A94-29B99871477B}" dt="2025-04-26T03:33:54.149" v="324"/>
        <pc:sldMkLst>
          <pc:docMk/>
          <pc:sldMk cId="1019253364" sldId="262"/>
        </pc:sldMkLst>
      </pc:sldChg>
      <pc:sldChg chg="modSp">
        <pc:chgData name="Noah Tull" userId="S::tulln@jbu.edu::b671bc44-eca5-4d7f-bfc5-cc915d467b0d" providerId="AD" clId="Web-{45E079CB-BFA5-D8E6-9A94-29B99871477B}" dt="2025-04-26T03:10:15.052" v="43"/>
        <pc:sldMkLst>
          <pc:docMk/>
          <pc:sldMk cId="3860600211" sldId="267"/>
        </pc:sldMkLst>
      </pc:sldChg>
      <pc:sldChg chg="modSp new">
        <pc:chgData name="Noah Tull" userId="S::tulln@jbu.edu::b671bc44-eca5-4d7f-bfc5-cc915d467b0d" providerId="AD" clId="Web-{45E079CB-BFA5-D8E6-9A94-29B99871477B}" dt="2025-04-26T03:25:24.166" v="245" actId="20577"/>
        <pc:sldMkLst>
          <pc:docMk/>
          <pc:sldMk cId="3201436401" sldId="272"/>
        </pc:sldMkLst>
      </pc:sldChg>
      <pc:sldChg chg="modSp new">
        <pc:chgData name="Noah Tull" userId="S::tulln@jbu.edu::b671bc44-eca5-4d7f-bfc5-cc915d467b0d" providerId="AD" clId="Web-{45E079CB-BFA5-D8E6-9A94-29B99871477B}" dt="2025-04-26T03:26:28.136" v="250" actId="20577"/>
        <pc:sldMkLst>
          <pc:docMk/>
          <pc:sldMk cId="878063204" sldId="273"/>
        </pc:sldMkLst>
      </pc:sldChg>
    </pc:docChg>
  </pc:docChgLst>
  <pc:docChgLst>
    <pc:chgData name="Kailyn Isaac" userId="S::isaacke@jbu.edu::1337adb5-fc0f-4c5a-a08c-2ffd67cf2328" providerId="AD" clId="Web-{1B6F1BCA-3DF1-8CDB-211B-BA2148C85927}"/>
    <pc:docChg chg="modSld">
      <pc:chgData name="Kailyn Isaac" userId="S::isaacke@jbu.edu::1337adb5-fc0f-4c5a-a08c-2ffd67cf2328" providerId="AD" clId="Web-{1B6F1BCA-3DF1-8CDB-211B-BA2148C85927}" dt="2025-04-27T21:32:16.909" v="55"/>
      <pc:docMkLst>
        <pc:docMk/>
      </pc:docMkLst>
      <pc:sldChg chg="modSp">
        <pc:chgData name="Kailyn Isaac" userId="S::isaacke@jbu.edu::1337adb5-fc0f-4c5a-a08c-2ffd67cf2328" providerId="AD" clId="Web-{1B6F1BCA-3DF1-8CDB-211B-BA2148C85927}" dt="2025-04-27T21:32:16.909" v="55"/>
        <pc:sldMkLst>
          <pc:docMk/>
          <pc:sldMk cId="3860600211" sldId="267"/>
        </pc:sldMkLst>
      </pc:sldChg>
    </pc:docChg>
  </pc:docChgLst>
  <pc:docChgLst>
    <pc:chgData name="Lila Lemus" userId="S::lemusl@jbu.edu::618c7ed4-51aa-404c-9be6-628d77b63ca2" providerId="AD" clId="Web-{76BA28B7-D18E-9EDB-DEA3-8311E1231B4A}"/>
    <pc:docChg chg="modSld">
      <pc:chgData name="Lila Lemus" userId="S::lemusl@jbu.edu::618c7ed4-51aa-404c-9be6-628d77b63ca2" providerId="AD" clId="Web-{76BA28B7-D18E-9EDB-DEA3-8311E1231B4A}" dt="2025-05-01T02:28:44.992" v="1" actId="1076"/>
      <pc:docMkLst>
        <pc:docMk/>
      </pc:docMkLst>
      <pc:sldChg chg="modSp">
        <pc:chgData name="Lila Lemus" userId="S::lemusl@jbu.edu::618c7ed4-51aa-404c-9be6-628d77b63ca2" providerId="AD" clId="Web-{76BA28B7-D18E-9EDB-DEA3-8311E1231B4A}" dt="2025-05-01T02:28:44.992" v="1" actId="1076"/>
        <pc:sldMkLst>
          <pc:docMk/>
          <pc:sldMk cId="2185585624" sldId="260"/>
        </pc:sldMkLst>
      </pc:sldChg>
    </pc:docChg>
  </pc:docChgLst>
  <pc:docChgLst>
    <pc:chgData name="Kailyn Isaac" userId="S::isaacke@jbu.edu::1337adb5-fc0f-4c5a-a08c-2ffd67cf2328" providerId="AD" clId="Web-{1B3F5D34-872F-3CCD-D1A4-02E110D3284D}"/>
    <pc:docChg chg="modSld">
      <pc:chgData name="Kailyn Isaac" userId="S::isaacke@jbu.edu::1337adb5-fc0f-4c5a-a08c-2ffd67cf2328" providerId="AD" clId="Web-{1B3F5D34-872F-3CCD-D1A4-02E110D3284D}" dt="2025-05-01T03:43:28.233" v="810"/>
      <pc:docMkLst>
        <pc:docMk/>
      </pc:docMkLst>
      <pc:sldChg chg="modNotes">
        <pc:chgData name="Kailyn Isaac" userId="S::isaacke@jbu.edu::1337adb5-fc0f-4c5a-a08c-2ffd67cf2328" providerId="AD" clId="Web-{1B3F5D34-872F-3CCD-D1A4-02E110D3284D}" dt="2025-05-01T03:43:28.233" v="810"/>
        <pc:sldMkLst>
          <pc:docMk/>
          <pc:sldMk cId="4012321817" sldId="308"/>
        </pc:sldMkLst>
      </pc:sldChg>
    </pc:docChg>
  </pc:docChgLst>
  <pc:docChgLst>
    <pc:chgData name="Lila Lemus" userId="S::lemusl@jbu.edu::618c7ed4-51aa-404c-9be6-628d77b63ca2" providerId="AD" clId="Web-{87D32E18-7793-D6CF-9986-39B2C864FEE0}"/>
    <pc:docChg chg="sldOrd">
      <pc:chgData name="Lila Lemus" userId="S::lemusl@jbu.edu::618c7ed4-51aa-404c-9be6-628d77b63ca2" providerId="AD" clId="Web-{87D32E18-7793-D6CF-9986-39B2C864FEE0}" dt="2025-04-30T21:39:57.868" v="1"/>
      <pc:docMkLst>
        <pc:docMk/>
      </pc:docMkLst>
      <pc:sldChg chg="ord">
        <pc:chgData name="Lila Lemus" userId="S::lemusl@jbu.edu::618c7ed4-51aa-404c-9be6-628d77b63ca2" providerId="AD" clId="Web-{87D32E18-7793-D6CF-9986-39B2C864FEE0}" dt="2025-04-30T21:13:49.638" v="0"/>
        <pc:sldMkLst>
          <pc:docMk/>
          <pc:sldMk cId="878063204" sldId="273"/>
        </pc:sldMkLst>
      </pc:sldChg>
      <pc:sldChg chg="ord">
        <pc:chgData name="Lila Lemus" userId="S::lemusl@jbu.edu::618c7ed4-51aa-404c-9be6-628d77b63ca2" providerId="AD" clId="Web-{87D32E18-7793-D6CF-9986-39B2C864FEE0}" dt="2025-04-30T21:39:57.868" v="1"/>
        <pc:sldMkLst>
          <pc:docMk/>
          <pc:sldMk cId="2110672587" sldId="285"/>
        </pc:sldMkLst>
      </pc:sldChg>
    </pc:docChg>
  </pc:docChgLst>
  <pc:docChgLst>
    <pc:chgData name="Luke Fields" userId="S::fieldslc@jbu.edu::41a473df-478a-47c4-a09b-174494df66f3" providerId="AD" clId="Web-{15C49499-5FBA-353D-68DE-B7A28D78F971}"/>
    <pc:docChg chg="modSld">
      <pc:chgData name="Luke Fields" userId="S::fieldslc@jbu.edu::41a473df-478a-47c4-a09b-174494df66f3" providerId="AD" clId="Web-{15C49499-5FBA-353D-68DE-B7A28D78F971}" dt="2025-04-30T03:16:27.313" v="103" actId="20577"/>
      <pc:docMkLst>
        <pc:docMk/>
      </pc:docMkLst>
      <pc:sldChg chg="modSp">
        <pc:chgData name="Luke Fields" userId="S::fieldslc@jbu.edu::41a473df-478a-47c4-a09b-174494df66f3" providerId="AD" clId="Web-{15C49499-5FBA-353D-68DE-B7A28D78F971}" dt="2025-04-30T03:16:27.313" v="103" actId="20577"/>
        <pc:sldMkLst>
          <pc:docMk/>
          <pc:sldMk cId="2511597936" sldId="305"/>
        </pc:sldMkLst>
      </pc:sldChg>
    </pc:docChg>
  </pc:docChgLst>
  <pc:docChgLst>
    <pc:chgData name="Chara Ward" userId="S::wardcv@jbu.edu::e889e59c-538b-4270-b5b0-2207019909f8" providerId="AD" clId="Web-{0CBB560A-E656-8FBA-8F41-D55F924CA9A3}"/>
    <pc:docChg chg="modSld">
      <pc:chgData name="Chara Ward" userId="S::wardcv@jbu.edu::e889e59c-538b-4270-b5b0-2207019909f8" providerId="AD" clId="Web-{0CBB560A-E656-8FBA-8F41-D55F924CA9A3}" dt="2025-04-26T02:55:11.617" v="296"/>
      <pc:docMkLst>
        <pc:docMk/>
      </pc:docMkLst>
      <pc:sldChg chg="addSp delSp modSp">
        <pc:chgData name="Chara Ward" userId="S::wardcv@jbu.edu::e889e59c-538b-4270-b5b0-2207019909f8" providerId="AD" clId="Web-{0CBB560A-E656-8FBA-8F41-D55F924CA9A3}" dt="2025-04-26T02:49:25.258" v="119" actId="20577"/>
        <pc:sldMkLst>
          <pc:docMk/>
          <pc:sldMk cId="2185585624" sldId="260"/>
        </pc:sldMkLst>
      </pc:sldChg>
      <pc:sldChg chg="modSp modNotes">
        <pc:chgData name="Chara Ward" userId="S::wardcv@jbu.edu::e889e59c-538b-4270-b5b0-2207019909f8" providerId="AD" clId="Web-{0CBB560A-E656-8FBA-8F41-D55F924CA9A3}" dt="2025-04-26T02:55:11.617" v="296"/>
        <pc:sldMkLst>
          <pc:docMk/>
          <pc:sldMk cId="2022071365" sldId="268"/>
        </pc:sldMkLst>
      </pc:sldChg>
    </pc:docChg>
  </pc:docChgLst>
  <pc:docChgLst>
    <pc:chgData name="Tyren Collins" userId="S::collinstl@jbu.edu::b326e425-4c05-41b0-abb9-e5cb7db5ac23" providerId="AD" clId="Web-{D82CC845-ECDA-F6F9-9C21-3EA42FFF5EB3}"/>
    <pc:docChg chg="modSld">
      <pc:chgData name="Tyren Collins" userId="S::collinstl@jbu.edu::b326e425-4c05-41b0-abb9-e5cb7db5ac23" providerId="AD" clId="Web-{D82CC845-ECDA-F6F9-9C21-3EA42FFF5EB3}" dt="2025-04-25T21:54:03.344" v="69"/>
      <pc:docMkLst>
        <pc:docMk/>
      </pc:docMkLst>
      <pc:sldChg chg="addSp delSp modSp">
        <pc:chgData name="Tyren Collins" userId="S::collinstl@jbu.edu::b326e425-4c05-41b0-abb9-e5cb7db5ac23" providerId="AD" clId="Web-{D82CC845-ECDA-F6F9-9C21-3EA42FFF5EB3}" dt="2025-04-25T21:53:47.109" v="63"/>
        <pc:sldMkLst>
          <pc:docMk/>
          <pc:sldMk cId="1019253364" sldId="262"/>
        </pc:sldMkLst>
      </pc:sldChg>
      <pc:sldChg chg="addSp delSp modSp">
        <pc:chgData name="Tyren Collins" userId="S::collinstl@jbu.edu::b326e425-4c05-41b0-abb9-e5cb7db5ac23" providerId="AD" clId="Web-{D82CC845-ECDA-F6F9-9C21-3EA42FFF5EB3}" dt="2025-04-25T21:54:03.344" v="69"/>
        <pc:sldMkLst>
          <pc:docMk/>
          <pc:sldMk cId="3860600211" sldId="267"/>
        </pc:sldMkLst>
      </pc:sldChg>
    </pc:docChg>
  </pc:docChgLst>
  <pc:docChgLst>
    <pc:chgData name="Tyren Collins" userId="S::collinstl@jbu.edu::b326e425-4c05-41b0-abb9-e5cb7db5ac23" providerId="AD" clId="Web-{0838AF71-0AFF-B175-C200-04DE1AA3C4F4}"/>
    <pc:docChg chg="modSld">
      <pc:chgData name="Tyren Collins" userId="S::collinstl@jbu.edu::b326e425-4c05-41b0-abb9-e5cb7db5ac23" providerId="AD" clId="Web-{0838AF71-0AFF-B175-C200-04DE1AA3C4F4}" dt="2025-04-26T01:01:24.926" v="93" actId="20577"/>
      <pc:docMkLst>
        <pc:docMk/>
      </pc:docMkLst>
      <pc:sldChg chg="modSp">
        <pc:chgData name="Tyren Collins" userId="S::collinstl@jbu.edu::b326e425-4c05-41b0-abb9-e5cb7db5ac23" providerId="AD" clId="Web-{0838AF71-0AFF-B175-C200-04DE1AA3C4F4}" dt="2025-04-26T00:58:16.001" v="65"/>
        <pc:sldMkLst>
          <pc:docMk/>
          <pc:sldMk cId="3860600211" sldId="267"/>
        </pc:sldMkLst>
      </pc:sldChg>
      <pc:sldChg chg="modSp">
        <pc:chgData name="Tyren Collins" userId="S::collinstl@jbu.edu::b326e425-4c05-41b0-abb9-e5cb7db5ac23" providerId="AD" clId="Web-{0838AF71-0AFF-B175-C200-04DE1AA3C4F4}" dt="2025-04-26T01:01:24.926" v="93" actId="20577"/>
        <pc:sldMkLst>
          <pc:docMk/>
          <pc:sldMk cId="2022071365" sldId="268"/>
        </pc:sldMkLst>
      </pc:sldChg>
    </pc:docChg>
  </pc:docChgLst>
  <pc:docChgLst>
    <pc:chgData name="Kailyn Isaac" userId="S::isaacke@jbu.edu::1337adb5-fc0f-4c5a-a08c-2ffd67cf2328" providerId="AD" clId="Web-{52EC0D2B-05E6-C62C-FA24-23F3366D1ACE}"/>
    <pc:docChg chg="modSld">
      <pc:chgData name="Kailyn Isaac" userId="S::isaacke@jbu.edu::1337adb5-fc0f-4c5a-a08c-2ffd67cf2328" providerId="AD" clId="Web-{52EC0D2B-05E6-C62C-FA24-23F3366D1ACE}" dt="2025-04-29T20:05:50.530" v="1" actId="1076"/>
      <pc:docMkLst>
        <pc:docMk/>
      </pc:docMkLst>
      <pc:sldChg chg="modSp">
        <pc:chgData name="Kailyn Isaac" userId="S::isaacke@jbu.edu::1337adb5-fc0f-4c5a-a08c-2ffd67cf2328" providerId="AD" clId="Web-{52EC0D2B-05E6-C62C-FA24-23F3366D1ACE}" dt="2025-04-29T20:05:50.530" v="1" actId="1076"/>
        <pc:sldMkLst>
          <pc:docMk/>
          <pc:sldMk cId="331515022" sldId="281"/>
        </pc:sldMkLst>
      </pc:sldChg>
    </pc:docChg>
  </pc:docChgLst>
  <pc:docChgLst>
    <pc:chgData name="Luke Fields" userId="S::fieldslc@jbu.edu::41a473df-478a-47c4-a09b-174494df66f3" providerId="AD" clId="Web-{2B1F24F9-1D7E-4675-AE98-CC446EE802CE}"/>
    <pc:docChg chg="modSld">
      <pc:chgData name="Luke Fields" userId="S::fieldslc@jbu.edu::41a473df-478a-47c4-a09b-174494df66f3" providerId="AD" clId="Web-{2B1F24F9-1D7E-4675-AE98-CC446EE802CE}" dt="2025-04-28T14:24:00.664" v="8" actId="20577"/>
      <pc:docMkLst>
        <pc:docMk/>
      </pc:docMkLst>
      <pc:sldChg chg="modSp">
        <pc:chgData name="Luke Fields" userId="S::fieldslc@jbu.edu::41a473df-478a-47c4-a09b-174494df66f3" providerId="AD" clId="Web-{2B1F24F9-1D7E-4675-AE98-CC446EE802CE}" dt="2025-04-28T14:24:00.664" v="8" actId="20577"/>
        <pc:sldMkLst>
          <pc:docMk/>
          <pc:sldMk cId="1208254132" sldId="283"/>
        </pc:sldMkLst>
      </pc:sldChg>
    </pc:docChg>
  </pc:docChgLst>
  <pc:docChgLst>
    <pc:chgData name="Kailyn Isaac" userId="S::isaacke@jbu.edu::1337adb5-fc0f-4c5a-a08c-2ffd67cf2328" providerId="AD" clId="Web-{E18CAD96-B472-1274-EF86-1424C9EEECFE}"/>
    <pc:docChg chg="modSld">
      <pc:chgData name="Kailyn Isaac" userId="S::isaacke@jbu.edu::1337adb5-fc0f-4c5a-a08c-2ffd67cf2328" providerId="AD" clId="Web-{E18CAD96-B472-1274-EF86-1424C9EEECFE}" dt="2025-05-08T05:25:28.437" v="11" actId="1076"/>
      <pc:docMkLst>
        <pc:docMk/>
      </pc:docMkLst>
      <pc:sldChg chg="addSp delSp modSp">
        <pc:chgData name="Kailyn Isaac" userId="S::isaacke@jbu.edu::1337adb5-fc0f-4c5a-a08c-2ffd67cf2328" providerId="AD" clId="Web-{E18CAD96-B472-1274-EF86-1424C9EEECFE}" dt="2025-05-08T04:02:47.840" v="9" actId="1076"/>
        <pc:sldMkLst>
          <pc:docMk/>
          <pc:sldMk cId="109857222" sldId="256"/>
        </pc:sldMkLst>
      </pc:sldChg>
      <pc:sldChg chg="modSp">
        <pc:chgData name="Kailyn Isaac" userId="S::isaacke@jbu.edu::1337adb5-fc0f-4c5a-a08c-2ffd67cf2328" providerId="AD" clId="Web-{E18CAD96-B472-1274-EF86-1424C9EEECFE}" dt="2025-05-08T05:25:28.437" v="11" actId="1076"/>
        <pc:sldMkLst>
          <pc:docMk/>
          <pc:sldMk cId="369145965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344C6-D2DA-42BB-B5A6-579261452726}" type="datetimeFigureOut">
              <a:t>9/10/2025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BBB3CF-E49F-4FEE-BD8A-03CEEAFB29BE}" type="slidenum">
              <a:t>‹#›</a:t>
            </a:fld>
            <a:endParaRPr lang="en-US"/>
          </a:p>
        </p:txBody>
      </p:sp>
    </p:spTree>
    <p:extLst>
      <p:ext uri="{BB962C8B-B14F-4D97-AF65-F5344CB8AC3E}">
        <p14:creationId xmlns:p14="http://schemas.microsoft.com/office/powerpoint/2010/main" val="1843477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Chara</a:t>
            </a:r>
          </a:p>
        </p:txBody>
      </p:sp>
      <p:sp>
        <p:nvSpPr>
          <p:cNvPr id="4" name="Slide Number Placeholder 3"/>
          <p:cNvSpPr>
            <a:spLocks noGrp="1"/>
          </p:cNvSpPr>
          <p:nvPr>
            <p:ph type="sldNum" sz="quarter" idx="5"/>
          </p:nvPr>
        </p:nvSpPr>
        <p:spPr/>
        <p:txBody>
          <a:bodyPr/>
          <a:lstStyle/>
          <a:p>
            <a:fld id="{8DBBB3CF-E49F-4FEE-BD8A-03CEEAFB29BE}" type="slidenum">
              <a:rPr lang="en-US"/>
              <a:t>1</a:t>
            </a:fld>
            <a:endParaRPr lang="en-US"/>
          </a:p>
        </p:txBody>
      </p:sp>
    </p:spTree>
    <p:extLst>
      <p:ext uri="{BB962C8B-B14F-4D97-AF65-F5344CB8AC3E}">
        <p14:creationId xmlns:p14="http://schemas.microsoft.com/office/powerpoint/2010/main" val="1972527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Kailyn: </a:t>
            </a:r>
            <a:r>
              <a:rPr lang="en-US"/>
              <a:t>Among the materials, the standout is the ESP32 Arduino Nano. In addition to built-in Wi-Fi capabilities, its compatibility with the Arduino IDE provides a seamless entry into open-source development, empowering users to customize and enhance their traps with ease.</a:t>
            </a:r>
          </a:p>
        </p:txBody>
      </p:sp>
      <p:sp>
        <p:nvSpPr>
          <p:cNvPr id="4" name="Slide Number Placeholder 3"/>
          <p:cNvSpPr>
            <a:spLocks noGrp="1"/>
          </p:cNvSpPr>
          <p:nvPr>
            <p:ph type="sldNum" sz="quarter" idx="5"/>
          </p:nvPr>
        </p:nvSpPr>
        <p:spPr/>
        <p:txBody>
          <a:bodyPr/>
          <a:lstStyle/>
          <a:p>
            <a:fld id="{8DBBB3CF-E49F-4FEE-BD8A-03CEEAFB29BE}" type="slidenum">
              <a:rPr lang="en-US"/>
              <a:t>10</a:t>
            </a:fld>
            <a:endParaRPr lang="en-US"/>
          </a:p>
        </p:txBody>
      </p:sp>
    </p:spTree>
    <p:extLst>
      <p:ext uri="{BB962C8B-B14F-4D97-AF65-F5344CB8AC3E}">
        <p14:creationId xmlns:p14="http://schemas.microsoft.com/office/powerpoint/2010/main" val="92553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Calibri,Sans-Serif"/>
              <a:buChar char="-"/>
            </a:pPr>
            <a:r>
              <a:rPr lang="en-US">
                <a:ea typeface="Calibri"/>
                <a:cs typeface="Calibri"/>
              </a:rPr>
              <a:t>Chara</a:t>
            </a:r>
          </a:p>
        </p:txBody>
      </p:sp>
      <p:sp>
        <p:nvSpPr>
          <p:cNvPr id="4" name="Slide Number Placeholder 3"/>
          <p:cNvSpPr>
            <a:spLocks noGrp="1"/>
          </p:cNvSpPr>
          <p:nvPr>
            <p:ph type="sldNum" sz="quarter" idx="5"/>
          </p:nvPr>
        </p:nvSpPr>
        <p:spPr/>
        <p:txBody>
          <a:bodyPr/>
          <a:lstStyle/>
          <a:p>
            <a:fld id="{8DBBB3CF-E49F-4FEE-BD8A-03CEEAFB29BE}" type="slidenum">
              <a:rPr lang="en-US"/>
              <a:t>11</a:t>
            </a:fld>
            <a:endParaRPr lang="en-US"/>
          </a:p>
        </p:txBody>
      </p:sp>
    </p:spTree>
    <p:extLst>
      <p:ext uri="{BB962C8B-B14F-4D97-AF65-F5344CB8AC3E}">
        <p14:creationId xmlns:p14="http://schemas.microsoft.com/office/powerpoint/2010/main" val="3681408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B559C-0A36-00FE-03AD-42643D92C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A4988-A67B-CB13-DA12-578FF83CD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30AB8-CEC5-56DE-D3DE-D015B4792D0A}"/>
              </a:ext>
            </a:extLst>
          </p:cNvPr>
          <p:cNvSpPr>
            <a:spLocks noGrp="1"/>
          </p:cNvSpPr>
          <p:nvPr>
            <p:ph type="body" idx="1"/>
          </p:nvPr>
        </p:nvSpPr>
        <p:spPr/>
        <p:txBody>
          <a:bodyPr/>
          <a:lstStyle/>
          <a:p>
            <a:endParaRPr lang="en-US">
              <a:ea typeface="Calibri"/>
              <a:cs typeface="Calibri"/>
            </a:endParaRPr>
          </a:p>
          <a:p>
            <a:r>
              <a:rPr lang="en-US"/>
              <a:t>Chara: </a:t>
            </a:r>
            <a:endParaRPr lang="en-US">
              <a:ea typeface="Calibri"/>
              <a:cs typeface="Calibri"/>
            </a:endParaRPr>
          </a:p>
        </p:txBody>
      </p:sp>
      <p:sp>
        <p:nvSpPr>
          <p:cNvPr id="4" name="Slide Number Placeholder 3">
            <a:extLst>
              <a:ext uri="{FF2B5EF4-FFF2-40B4-BE49-F238E27FC236}">
                <a16:creationId xmlns:a16="http://schemas.microsoft.com/office/drawing/2014/main" id="{9E1DA3C7-A70A-50A9-8AF2-A4D127D9B2F3}"/>
              </a:ext>
            </a:extLst>
          </p:cNvPr>
          <p:cNvSpPr>
            <a:spLocks noGrp="1"/>
          </p:cNvSpPr>
          <p:nvPr>
            <p:ph type="sldNum" sz="quarter" idx="5"/>
          </p:nvPr>
        </p:nvSpPr>
        <p:spPr/>
        <p:txBody>
          <a:bodyPr/>
          <a:lstStyle/>
          <a:p>
            <a:fld id="{8DBBB3CF-E49F-4FEE-BD8A-03CEEAFB29BE}" type="slidenum">
              <a:rPr lang="en-US"/>
              <a:t>12</a:t>
            </a:fld>
            <a:endParaRPr lang="en-US"/>
          </a:p>
        </p:txBody>
      </p:sp>
    </p:spTree>
    <p:extLst>
      <p:ext uri="{BB962C8B-B14F-4D97-AF65-F5344CB8AC3E}">
        <p14:creationId xmlns:p14="http://schemas.microsoft.com/office/powerpoint/2010/main" val="360774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1B1A0-0927-6CD5-E58C-226490C7F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587AE-6D01-5BDD-C1EB-6FD264EA77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4EA87-33EF-00EF-8694-BA1A301525B1}"/>
              </a:ext>
            </a:extLst>
          </p:cNvPr>
          <p:cNvSpPr>
            <a:spLocks noGrp="1"/>
          </p:cNvSpPr>
          <p:nvPr>
            <p:ph type="body" idx="1"/>
          </p:nvPr>
        </p:nvSpPr>
        <p:spPr/>
        <p:txBody>
          <a:bodyPr/>
          <a:lstStyle/>
          <a:p>
            <a:endParaRPr lang="en-US">
              <a:ea typeface="Calibri"/>
              <a:cs typeface="Calibri"/>
            </a:endParaRPr>
          </a:p>
          <a:p>
            <a:r>
              <a:rPr lang="en-US"/>
              <a:t>Kailyn: Now let's focus on the app. The user has access to a trap page, a notification history of the trap alerts that comes with pop-up notifications, troubleshooting tips, drop-off locations and their user profile. After opening up the app, the user signs in and is faced with the main page where traps can be added, named, deleted. Each have their individual battery levels and mouse caught status and the user can remotely release the mouse as well as reset the trap to be ready to catch again.</a:t>
            </a:r>
            <a:endParaRPr lang="en-US">
              <a:ea typeface="Calibri"/>
              <a:cs typeface="Calibri"/>
            </a:endParaRPr>
          </a:p>
        </p:txBody>
      </p:sp>
      <p:sp>
        <p:nvSpPr>
          <p:cNvPr id="4" name="Slide Number Placeholder 3">
            <a:extLst>
              <a:ext uri="{FF2B5EF4-FFF2-40B4-BE49-F238E27FC236}">
                <a16:creationId xmlns:a16="http://schemas.microsoft.com/office/drawing/2014/main" id="{5A8CAD3F-7C30-732B-A750-552A7FD55584}"/>
              </a:ext>
            </a:extLst>
          </p:cNvPr>
          <p:cNvSpPr>
            <a:spLocks noGrp="1"/>
          </p:cNvSpPr>
          <p:nvPr>
            <p:ph type="sldNum" sz="quarter" idx="5"/>
          </p:nvPr>
        </p:nvSpPr>
        <p:spPr/>
        <p:txBody>
          <a:bodyPr/>
          <a:lstStyle/>
          <a:p>
            <a:fld id="{8DBBB3CF-E49F-4FEE-BD8A-03CEEAFB29BE}" type="slidenum">
              <a:rPr lang="en-US"/>
              <a:t>13</a:t>
            </a:fld>
            <a:endParaRPr lang="en-US"/>
          </a:p>
        </p:txBody>
      </p:sp>
    </p:spTree>
    <p:extLst>
      <p:ext uri="{BB962C8B-B14F-4D97-AF65-F5344CB8AC3E}">
        <p14:creationId xmlns:p14="http://schemas.microsoft.com/office/powerpoint/2010/main" val="2064716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D8C1C-A1C1-CECC-4CFB-9F79BFEFF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0FDA8-6CE1-0E38-C334-0AE6C7CE0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0FC01-F8C7-E401-4772-AAD60BF1EF98}"/>
              </a:ext>
            </a:extLst>
          </p:cNvPr>
          <p:cNvSpPr>
            <a:spLocks noGrp="1"/>
          </p:cNvSpPr>
          <p:nvPr>
            <p:ph type="body" idx="1"/>
          </p:nvPr>
        </p:nvSpPr>
        <p:spPr/>
        <p:txBody>
          <a:bodyPr/>
          <a:lstStyle/>
          <a:p>
            <a:endParaRPr lang="en-US">
              <a:ea typeface="Calibri"/>
              <a:cs typeface="Calibri"/>
            </a:endParaRPr>
          </a:p>
          <a:p>
            <a:r>
              <a:rPr lang="en-US"/>
              <a:t>Kailyn: Now let's focus on the app. The user has access to a trap page, a notification history of the trap alerts that comes with pop-up notifications, troubleshooting tips, drop-off locations and their user profile. After opening up the app, the user signs in and is faced with the main page where traps can be added, named, deleted. Each have their individual battery levels and mouse caught status and the user can remotely release the mouse as well as reset the trap to be ready to catch again.</a:t>
            </a:r>
            <a:endParaRPr lang="en-US">
              <a:ea typeface="Calibri"/>
              <a:cs typeface="Calibri"/>
            </a:endParaRPr>
          </a:p>
        </p:txBody>
      </p:sp>
      <p:sp>
        <p:nvSpPr>
          <p:cNvPr id="4" name="Slide Number Placeholder 3">
            <a:extLst>
              <a:ext uri="{FF2B5EF4-FFF2-40B4-BE49-F238E27FC236}">
                <a16:creationId xmlns:a16="http://schemas.microsoft.com/office/drawing/2014/main" id="{74D9977D-BB79-4AB8-2ECE-41A64EBA3E45}"/>
              </a:ext>
            </a:extLst>
          </p:cNvPr>
          <p:cNvSpPr>
            <a:spLocks noGrp="1"/>
          </p:cNvSpPr>
          <p:nvPr>
            <p:ph type="sldNum" sz="quarter" idx="5"/>
          </p:nvPr>
        </p:nvSpPr>
        <p:spPr/>
        <p:txBody>
          <a:bodyPr/>
          <a:lstStyle/>
          <a:p>
            <a:fld id="{8DBBB3CF-E49F-4FEE-BD8A-03CEEAFB29BE}" type="slidenum">
              <a:rPr lang="en-US"/>
              <a:t>14</a:t>
            </a:fld>
            <a:endParaRPr lang="en-US"/>
          </a:p>
        </p:txBody>
      </p:sp>
    </p:spTree>
    <p:extLst>
      <p:ext uri="{BB962C8B-B14F-4D97-AF65-F5344CB8AC3E}">
        <p14:creationId xmlns:p14="http://schemas.microsoft.com/office/powerpoint/2010/main" val="236609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BBB3CF-E49F-4FEE-BD8A-03CEEAFB29BE}" type="slidenum">
              <a:rPr lang="en-US" smtClean="0"/>
              <a:t>16</a:t>
            </a:fld>
            <a:endParaRPr lang="en-US"/>
          </a:p>
        </p:txBody>
      </p:sp>
    </p:spTree>
    <p:extLst>
      <p:ext uri="{BB962C8B-B14F-4D97-AF65-F5344CB8AC3E}">
        <p14:creationId xmlns:p14="http://schemas.microsoft.com/office/powerpoint/2010/main" val="133453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MEGAN</a:t>
            </a:r>
          </a:p>
        </p:txBody>
      </p:sp>
      <p:sp>
        <p:nvSpPr>
          <p:cNvPr id="4" name="Slide Number Placeholder 3"/>
          <p:cNvSpPr>
            <a:spLocks noGrp="1"/>
          </p:cNvSpPr>
          <p:nvPr>
            <p:ph type="sldNum" sz="quarter" idx="5"/>
          </p:nvPr>
        </p:nvSpPr>
        <p:spPr/>
        <p:txBody>
          <a:bodyPr/>
          <a:lstStyle/>
          <a:p>
            <a:fld id="{8DBBB3CF-E49F-4FEE-BD8A-03CEEAFB29BE}" type="slidenum">
              <a:rPr lang="en-US" smtClean="0"/>
              <a:t>19</a:t>
            </a:fld>
            <a:endParaRPr lang="en-US"/>
          </a:p>
        </p:txBody>
      </p:sp>
    </p:spTree>
    <p:extLst>
      <p:ext uri="{BB962C8B-B14F-4D97-AF65-F5344CB8AC3E}">
        <p14:creationId xmlns:p14="http://schemas.microsoft.com/office/powerpoint/2010/main" val="989362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MEGAN</a:t>
            </a:r>
          </a:p>
        </p:txBody>
      </p:sp>
      <p:sp>
        <p:nvSpPr>
          <p:cNvPr id="4" name="Slide Number Placeholder 3"/>
          <p:cNvSpPr>
            <a:spLocks noGrp="1"/>
          </p:cNvSpPr>
          <p:nvPr>
            <p:ph type="sldNum" sz="quarter" idx="5"/>
          </p:nvPr>
        </p:nvSpPr>
        <p:spPr/>
        <p:txBody>
          <a:bodyPr/>
          <a:lstStyle/>
          <a:p>
            <a:fld id="{8DBBB3CF-E49F-4FEE-BD8A-03CEEAFB29BE}" type="slidenum">
              <a:rPr lang="en-US" smtClean="0"/>
              <a:t>20</a:t>
            </a:fld>
            <a:endParaRPr lang="en-US"/>
          </a:p>
        </p:txBody>
      </p:sp>
    </p:spTree>
    <p:extLst>
      <p:ext uri="{BB962C8B-B14F-4D97-AF65-F5344CB8AC3E}">
        <p14:creationId xmlns:p14="http://schemas.microsoft.com/office/powerpoint/2010/main" val="1063371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MEGAN</a:t>
            </a:r>
          </a:p>
        </p:txBody>
      </p:sp>
      <p:sp>
        <p:nvSpPr>
          <p:cNvPr id="4" name="Slide Number Placeholder 3"/>
          <p:cNvSpPr>
            <a:spLocks noGrp="1"/>
          </p:cNvSpPr>
          <p:nvPr>
            <p:ph type="sldNum" sz="quarter" idx="5"/>
          </p:nvPr>
        </p:nvSpPr>
        <p:spPr/>
        <p:txBody>
          <a:bodyPr/>
          <a:lstStyle/>
          <a:p>
            <a:fld id="{8DBBB3CF-E49F-4FEE-BD8A-03CEEAFB29BE}" type="slidenum">
              <a:rPr lang="en-US" smtClean="0"/>
              <a:t>21</a:t>
            </a:fld>
            <a:endParaRPr lang="en-US"/>
          </a:p>
        </p:txBody>
      </p:sp>
    </p:spTree>
    <p:extLst>
      <p:ext uri="{BB962C8B-B14F-4D97-AF65-F5344CB8AC3E}">
        <p14:creationId xmlns:p14="http://schemas.microsoft.com/office/powerpoint/2010/main" val="389880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MEGAN</a:t>
            </a:r>
          </a:p>
        </p:txBody>
      </p:sp>
      <p:sp>
        <p:nvSpPr>
          <p:cNvPr id="4" name="Slide Number Placeholder 3"/>
          <p:cNvSpPr>
            <a:spLocks noGrp="1"/>
          </p:cNvSpPr>
          <p:nvPr>
            <p:ph type="sldNum" sz="quarter" idx="5"/>
          </p:nvPr>
        </p:nvSpPr>
        <p:spPr/>
        <p:txBody>
          <a:bodyPr/>
          <a:lstStyle/>
          <a:p>
            <a:fld id="{8DBBB3CF-E49F-4FEE-BD8A-03CEEAFB29BE}" type="slidenum">
              <a:rPr lang="en-US" smtClean="0"/>
              <a:t>22</a:t>
            </a:fld>
            <a:endParaRPr lang="en-US"/>
          </a:p>
        </p:txBody>
      </p:sp>
    </p:spTree>
    <p:extLst>
      <p:ext uri="{BB962C8B-B14F-4D97-AF65-F5344CB8AC3E}">
        <p14:creationId xmlns:p14="http://schemas.microsoft.com/office/powerpoint/2010/main" val="96097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CHara</a:t>
            </a:r>
          </a:p>
        </p:txBody>
      </p:sp>
      <p:sp>
        <p:nvSpPr>
          <p:cNvPr id="4" name="Slide Number Placeholder 3"/>
          <p:cNvSpPr>
            <a:spLocks noGrp="1"/>
          </p:cNvSpPr>
          <p:nvPr>
            <p:ph type="sldNum" sz="quarter" idx="5"/>
          </p:nvPr>
        </p:nvSpPr>
        <p:spPr/>
        <p:txBody>
          <a:bodyPr/>
          <a:lstStyle/>
          <a:p>
            <a:fld id="{8DBBB3CF-E49F-4FEE-BD8A-03CEEAFB29BE}" type="slidenum">
              <a:rPr lang="en-US"/>
              <a:t>2</a:t>
            </a:fld>
            <a:endParaRPr lang="en-US"/>
          </a:p>
        </p:txBody>
      </p:sp>
    </p:spTree>
    <p:extLst>
      <p:ext uri="{BB962C8B-B14F-4D97-AF65-F5344CB8AC3E}">
        <p14:creationId xmlns:p14="http://schemas.microsoft.com/office/powerpoint/2010/main" val="968938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MEGAN</a:t>
            </a:r>
          </a:p>
        </p:txBody>
      </p:sp>
      <p:sp>
        <p:nvSpPr>
          <p:cNvPr id="4" name="Slide Number Placeholder 3"/>
          <p:cNvSpPr>
            <a:spLocks noGrp="1"/>
          </p:cNvSpPr>
          <p:nvPr>
            <p:ph type="sldNum" sz="quarter" idx="5"/>
          </p:nvPr>
        </p:nvSpPr>
        <p:spPr/>
        <p:txBody>
          <a:bodyPr/>
          <a:lstStyle/>
          <a:p>
            <a:fld id="{8DBBB3CF-E49F-4FEE-BD8A-03CEEAFB29BE}" type="slidenum">
              <a:rPr lang="en-US" smtClean="0"/>
              <a:t>23</a:t>
            </a:fld>
            <a:endParaRPr lang="en-US"/>
          </a:p>
        </p:txBody>
      </p:sp>
    </p:spTree>
    <p:extLst>
      <p:ext uri="{BB962C8B-B14F-4D97-AF65-F5344CB8AC3E}">
        <p14:creationId xmlns:p14="http://schemas.microsoft.com/office/powerpoint/2010/main" val="1402426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MEGAN</a:t>
            </a:r>
          </a:p>
        </p:txBody>
      </p:sp>
      <p:sp>
        <p:nvSpPr>
          <p:cNvPr id="4" name="Slide Number Placeholder 3"/>
          <p:cNvSpPr>
            <a:spLocks noGrp="1"/>
          </p:cNvSpPr>
          <p:nvPr>
            <p:ph type="sldNum" sz="quarter" idx="5"/>
          </p:nvPr>
        </p:nvSpPr>
        <p:spPr/>
        <p:txBody>
          <a:bodyPr/>
          <a:lstStyle/>
          <a:p>
            <a:fld id="{8DBBB3CF-E49F-4FEE-BD8A-03CEEAFB29BE}" type="slidenum">
              <a:rPr lang="en-US" smtClean="0"/>
              <a:t>24</a:t>
            </a:fld>
            <a:endParaRPr lang="en-US"/>
          </a:p>
        </p:txBody>
      </p:sp>
    </p:spTree>
    <p:extLst>
      <p:ext uri="{BB962C8B-B14F-4D97-AF65-F5344CB8AC3E}">
        <p14:creationId xmlns:p14="http://schemas.microsoft.com/office/powerpoint/2010/main" val="2352746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MEGAN</a:t>
            </a:r>
          </a:p>
        </p:txBody>
      </p:sp>
      <p:sp>
        <p:nvSpPr>
          <p:cNvPr id="4" name="Slide Number Placeholder 3"/>
          <p:cNvSpPr>
            <a:spLocks noGrp="1"/>
          </p:cNvSpPr>
          <p:nvPr>
            <p:ph type="sldNum" sz="quarter" idx="5"/>
          </p:nvPr>
        </p:nvSpPr>
        <p:spPr/>
        <p:txBody>
          <a:bodyPr/>
          <a:lstStyle/>
          <a:p>
            <a:fld id="{8DBBB3CF-E49F-4FEE-BD8A-03CEEAFB29BE}" type="slidenum">
              <a:rPr lang="en-US" smtClean="0"/>
              <a:t>25</a:t>
            </a:fld>
            <a:endParaRPr lang="en-US"/>
          </a:p>
        </p:txBody>
      </p:sp>
    </p:spTree>
    <p:extLst>
      <p:ext uri="{BB962C8B-B14F-4D97-AF65-F5344CB8AC3E}">
        <p14:creationId xmlns:p14="http://schemas.microsoft.com/office/powerpoint/2010/main" val="3481474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MEGAN</a:t>
            </a:r>
          </a:p>
        </p:txBody>
      </p:sp>
      <p:sp>
        <p:nvSpPr>
          <p:cNvPr id="4" name="Slide Number Placeholder 3"/>
          <p:cNvSpPr>
            <a:spLocks noGrp="1"/>
          </p:cNvSpPr>
          <p:nvPr>
            <p:ph type="sldNum" sz="quarter" idx="5"/>
          </p:nvPr>
        </p:nvSpPr>
        <p:spPr/>
        <p:txBody>
          <a:bodyPr/>
          <a:lstStyle/>
          <a:p>
            <a:fld id="{8DBBB3CF-E49F-4FEE-BD8A-03CEEAFB29BE}" type="slidenum">
              <a:rPr lang="en-US" smtClean="0"/>
              <a:t>26</a:t>
            </a:fld>
            <a:endParaRPr lang="en-US"/>
          </a:p>
        </p:txBody>
      </p:sp>
    </p:spTree>
    <p:extLst>
      <p:ext uri="{BB962C8B-B14F-4D97-AF65-F5344CB8AC3E}">
        <p14:creationId xmlns:p14="http://schemas.microsoft.com/office/powerpoint/2010/main" val="2684345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MEGAN</a:t>
            </a:r>
          </a:p>
        </p:txBody>
      </p:sp>
      <p:sp>
        <p:nvSpPr>
          <p:cNvPr id="4" name="Slide Number Placeholder 3"/>
          <p:cNvSpPr>
            <a:spLocks noGrp="1"/>
          </p:cNvSpPr>
          <p:nvPr>
            <p:ph type="sldNum" sz="quarter" idx="5"/>
          </p:nvPr>
        </p:nvSpPr>
        <p:spPr/>
        <p:txBody>
          <a:bodyPr/>
          <a:lstStyle/>
          <a:p>
            <a:fld id="{8DBBB3CF-E49F-4FEE-BD8A-03CEEAFB29BE}" type="slidenum">
              <a:rPr lang="en-US" smtClean="0"/>
              <a:t>27</a:t>
            </a:fld>
            <a:endParaRPr lang="en-US"/>
          </a:p>
        </p:txBody>
      </p:sp>
    </p:spTree>
    <p:extLst>
      <p:ext uri="{BB962C8B-B14F-4D97-AF65-F5344CB8AC3E}">
        <p14:creationId xmlns:p14="http://schemas.microsoft.com/office/powerpoint/2010/main" val="2571069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01A8B-AEAA-6043-5364-7B397F790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0545D-3ED0-3FAB-2753-5ABBF7DD9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2961A-74FB-3967-8806-258ACD21B5CD}"/>
              </a:ext>
            </a:extLst>
          </p:cNvPr>
          <p:cNvSpPr>
            <a:spLocks noGrp="1"/>
          </p:cNvSpPr>
          <p:nvPr>
            <p:ph type="body" idx="1"/>
          </p:nvPr>
        </p:nvSpPr>
        <p:spPr/>
        <p:txBody>
          <a:bodyPr/>
          <a:lstStyle/>
          <a:p>
            <a:pPr marL="285750" indent="-285750">
              <a:lnSpc>
                <a:spcPct val="90000"/>
              </a:lnSpc>
              <a:spcBef>
                <a:spcPts val="1000"/>
              </a:spcBef>
              <a:buFont typeface="Calibri,Sans-Serif"/>
              <a:buChar char="-"/>
            </a:pPr>
            <a:r>
              <a:rPr lang="en-US"/>
              <a:t>Talk about Instagram that also has photos in storefront and marketing on billboards, etc. etc. </a:t>
            </a:r>
          </a:p>
        </p:txBody>
      </p:sp>
      <p:sp>
        <p:nvSpPr>
          <p:cNvPr id="4" name="Slide Number Placeholder 3">
            <a:extLst>
              <a:ext uri="{FF2B5EF4-FFF2-40B4-BE49-F238E27FC236}">
                <a16:creationId xmlns:a16="http://schemas.microsoft.com/office/drawing/2014/main" id="{E31E624A-3EF5-E100-0E7D-8D2A37E53D12}"/>
              </a:ext>
            </a:extLst>
          </p:cNvPr>
          <p:cNvSpPr>
            <a:spLocks noGrp="1"/>
          </p:cNvSpPr>
          <p:nvPr>
            <p:ph type="sldNum" sz="quarter" idx="5"/>
          </p:nvPr>
        </p:nvSpPr>
        <p:spPr/>
        <p:txBody>
          <a:bodyPr/>
          <a:lstStyle/>
          <a:p>
            <a:fld id="{8DBBB3CF-E49F-4FEE-BD8A-03CEEAFB29BE}" type="slidenum">
              <a:rPr lang="en-US"/>
              <a:t>28</a:t>
            </a:fld>
            <a:endParaRPr lang="en-US"/>
          </a:p>
        </p:txBody>
      </p:sp>
    </p:spTree>
    <p:extLst>
      <p:ext uri="{BB962C8B-B14F-4D97-AF65-F5344CB8AC3E}">
        <p14:creationId xmlns:p14="http://schemas.microsoft.com/office/powerpoint/2010/main" val="2491979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E562C-DE33-FBCC-F087-AC963C840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F40D0-6A86-8326-0E24-62F389F98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00351-2021-E186-0F76-ECD3D00FCA41}"/>
              </a:ext>
            </a:extLst>
          </p:cNvPr>
          <p:cNvSpPr>
            <a:spLocks noGrp="1"/>
          </p:cNvSpPr>
          <p:nvPr>
            <p:ph type="body" idx="1"/>
          </p:nvPr>
        </p:nvSpPr>
        <p:spPr/>
        <p:txBody>
          <a:bodyPr/>
          <a:lstStyle/>
          <a:p>
            <a:r>
              <a:rPr lang="en-US"/>
              <a:t>-Kailyn: Let's look at the future of </a:t>
            </a:r>
            <a:r>
              <a:rPr lang="en-US" err="1"/>
              <a:t>TrapSync</a:t>
            </a:r>
            <a:endParaRPr lang="en-US">
              <a:ea typeface="Calibri"/>
              <a:cs typeface="Calibri"/>
            </a:endParaRPr>
          </a:p>
        </p:txBody>
      </p:sp>
      <p:sp>
        <p:nvSpPr>
          <p:cNvPr id="4" name="Slide Number Placeholder 3">
            <a:extLst>
              <a:ext uri="{FF2B5EF4-FFF2-40B4-BE49-F238E27FC236}">
                <a16:creationId xmlns:a16="http://schemas.microsoft.com/office/drawing/2014/main" id="{6953790C-2DF1-09DB-8747-5B246102D19A}"/>
              </a:ext>
            </a:extLst>
          </p:cNvPr>
          <p:cNvSpPr>
            <a:spLocks noGrp="1"/>
          </p:cNvSpPr>
          <p:nvPr>
            <p:ph type="sldNum" sz="quarter" idx="5"/>
          </p:nvPr>
        </p:nvSpPr>
        <p:spPr/>
        <p:txBody>
          <a:bodyPr/>
          <a:lstStyle/>
          <a:p>
            <a:fld id="{8DBBB3CF-E49F-4FEE-BD8A-03CEEAFB29BE}" type="slidenum">
              <a:rPr lang="en-US" smtClean="0"/>
              <a:t>33</a:t>
            </a:fld>
            <a:endParaRPr lang="en-US"/>
          </a:p>
        </p:txBody>
      </p:sp>
    </p:spTree>
    <p:extLst>
      <p:ext uri="{BB962C8B-B14F-4D97-AF65-F5344CB8AC3E}">
        <p14:creationId xmlns:p14="http://schemas.microsoft.com/office/powerpoint/2010/main" val="868229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E562C-DE33-FBCC-F087-AC963C840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F40D0-6A86-8326-0E24-62F389F98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00351-2021-E186-0F76-ECD3D00FCA41}"/>
              </a:ext>
            </a:extLst>
          </p:cNvPr>
          <p:cNvSpPr>
            <a:spLocks noGrp="1"/>
          </p:cNvSpPr>
          <p:nvPr>
            <p:ph type="body" idx="1"/>
          </p:nvPr>
        </p:nvSpPr>
        <p:spPr/>
        <p:txBody>
          <a:bodyPr/>
          <a:lstStyle/>
          <a:p>
            <a:r>
              <a:rPr lang="en-US"/>
              <a:t>Kailyn: Our company has the potential to expand to bigger, better traps. We're already planning </a:t>
            </a:r>
            <a:r>
              <a:rPr lang="en-US" err="1"/>
              <a:t>CritterSync</a:t>
            </a:r>
            <a:r>
              <a:rPr lang="en-US"/>
              <a:t>—designed for larger pests like armadillos and opossums, which are a major issue in Northwest Arkansas. Looking ahead, this expansion could even include rooftop installations for managing endangered bat species. </a:t>
            </a:r>
          </a:p>
        </p:txBody>
      </p:sp>
      <p:sp>
        <p:nvSpPr>
          <p:cNvPr id="4" name="Slide Number Placeholder 3">
            <a:extLst>
              <a:ext uri="{FF2B5EF4-FFF2-40B4-BE49-F238E27FC236}">
                <a16:creationId xmlns:a16="http://schemas.microsoft.com/office/drawing/2014/main" id="{6953790C-2DF1-09DB-8747-5B246102D19A}"/>
              </a:ext>
            </a:extLst>
          </p:cNvPr>
          <p:cNvSpPr>
            <a:spLocks noGrp="1"/>
          </p:cNvSpPr>
          <p:nvPr>
            <p:ph type="sldNum" sz="quarter" idx="5"/>
          </p:nvPr>
        </p:nvSpPr>
        <p:spPr/>
        <p:txBody>
          <a:bodyPr/>
          <a:lstStyle/>
          <a:p>
            <a:fld id="{8DBBB3CF-E49F-4FEE-BD8A-03CEEAFB29BE}" type="slidenum">
              <a:rPr lang="en-US" smtClean="0"/>
              <a:t>34</a:t>
            </a:fld>
            <a:endParaRPr lang="en-US"/>
          </a:p>
        </p:txBody>
      </p:sp>
    </p:spTree>
    <p:extLst>
      <p:ext uri="{BB962C8B-B14F-4D97-AF65-F5344CB8AC3E}">
        <p14:creationId xmlns:p14="http://schemas.microsoft.com/office/powerpoint/2010/main" val="4059959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BBB3CF-E49F-4FEE-BD8A-03CEEAFB29BE}" type="slidenum">
              <a:rPr lang="en-US" smtClean="0"/>
              <a:t>37</a:t>
            </a:fld>
            <a:endParaRPr lang="en-US"/>
          </a:p>
        </p:txBody>
      </p:sp>
    </p:spTree>
    <p:extLst>
      <p:ext uri="{BB962C8B-B14F-4D97-AF65-F5344CB8AC3E}">
        <p14:creationId xmlns:p14="http://schemas.microsoft.com/office/powerpoint/2010/main" val="176455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Chara</a:t>
            </a:r>
          </a:p>
        </p:txBody>
      </p:sp>
      <p:sp>
        <p:nvSpPr>
          <p:cNvPr id="4" name="Slide Number Placeholder 3"/>
          <p:cNvSpPr>
            <a:spLocks noGrp="1"/>
          </p:cNvSpPr>
          <p:nvPr>
            <p:ph type="sldNum" sz="quarter" idx="5"/>
          </p:nvPr>
        </p:nvSpPr>
        <p:spPr/>
        <p:txBody>
          <a:bodyPr/>
          <a:lstStyle/>
          <a:p>
            <a:fld id="{8DBBB3CF-E49F-4FEE-BD8A-03CEEAFB29BE}" type="slidenum">
              <a:rPr lang="en-US"/>
              <a:t>3</a:t>
            </a:fld>
            <a:endParaRPr lang="en-US"/>
          </a:p>
        </p:txBody>
      </p:sp>
    </p:spTree>
    <p:extLst>
      <p:ext uri="{BB962C8B-B14F-4D97-AF65-F5344CB8AC3E}">
        <p14:creationId xmlns:p14="http://schemas.microsoft.com/office/powerpoint/2010/main" val="106592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Chara</a:t>
            </a:r>
          </a:p>
        </p:txBody>
      </p:sp>
      <p:sp>
        <p:nvSpPr>
          <p:cNvPr id="4" name="Slide Number Placeholder 3"/>
          <p:cNvSpPr>
            <a:spLocks noGrp="1"/>
          </p:cNvSpPr>
          <p:nvPr>
            <p:ph type="sldNum" sz="quarter" idx="5"/>
          </p:nvPr>
        </p:nvSpPr>
        <p:spPr/>
        <p:txBody>
          <a:bodyPr/>
          <a:lstStyle/>
          <a:p>
            <a:fld id="{8DBBB3CF-E49F-4FEE-BD8A-03CEEAFB29BE}" type="slidenum">
              <a:rPr lang="en-US"/>
              <a:t>4</a:t>
            </a:fld>
            <a:endParaRPr lang="en-US"/>
          </a:p>
        </p:txBody>
      </p:sp>
    </p:spTree>
    <p:extLst>
      <p:ext uri="{BB962C8B-B14F-4D97-AF65-F5344CB8AC3E}">
        <p14:creationId xmlns:p14="http://schemas.microsoft.com/office/powerpoint/2010/main" val="13484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Chara</a:t>
            </a:r>
          </a:p>
        </p:txBody>
      </p:sp>
      <p:sp>
        <p:nvSpPr>
          <p:cNvPr id="4" name="Slide Number Placeholder 3"/>
          <p:cNvSpPr>
            <a:spLocks noGrp="1"/>
          </p:cNvSpPr>
          <p:nvPr>
            <p:ph type="sldNum" sz="quarter" idx="5"/>
          </p:nvPr>
        </p:nvSpPr>
        <p:spPr/>
        <p:txBody>
          <a:bodyPr/>
          <a:lstStyle/>
          <a:p>
            <a:fld id="{8DBBB3CF-E49F-4FEE-BD8A-03CEEAFB29BE}" type="slidenum">
              <a:rPr lang="en-US"/>
              <a:t>5</a:t>
            </a:fld>
            <a:endParaRPr lang="en-US"/>
          </a:p>
        </p:txBody>
      </p:sp>
    </p:spTree>
    <p:extLst>
      <p:ext uri="{BB962C8B-B14F-4D97-AF65-F5344CB8AC3E}">
        <p14:creationId xmlns:p14="http://schemas.microsoft.com/office/powerpoint/2010/main" val="3334473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B559C-0A36-00FE-03AD-42643D92C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A4988-A67B-CB13-DA12-578FF83CD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30AB8-CEC5-56DE-D3DE-D015B4792D0A}"/>
              </a:ext>
            </a:extLst>
          </p:cNvPr>
          <p:cNvSpPr>
            <a:spLocks noGrp="1"/>
          </p:cNvSpPr>
          <p:nvPr>
            <p:ph type="body" idx="1"/>
          </p:nvPr>
        </p:nvSpPr>
        <p:spPr/>
        <p:txBody>
          <a:bodyPr/>
          <a:lstStyle/>
          <a:p>
            <a:endParaRPr lang="en-US">
              <a:ea typeface="Calibri"/>
              <a:cs typeface="Calibri"/>
            </a:endParaRPr>
          </a:p>
          <a:p>
            <a:r>
              <a:rPr lang="en-US"/>
              <a:t>Kailyn: So what makes </a:t>
            </a:r>
            <a:r>
              <a:rPr lang="en-US" err="1"/>
              <a:t>MouseSync</a:t>
            </a:r>
            <a:r>
              <a:rPr lang="en-US"/>
              <a:t> so special? First of all, if you want a functioning trap: we give you a trap that closes in .25s and can last you up to 16 days between charges, and as long as you need if plugged in! It has remote access through wi-fi so on top of getting mouse status notifications, you can release the mouse from the safety of your car! Its removable back wall also allows an easy clean, but best of all, our design choices </a:t>
            </a:r>
            <a:r>
              <a:rPr lang="en-US" err="1"/>
              <a:t>guarentee</a:t>
            </a:r>
            <a:r>
              <a:rPr lang="en-US"/>
              <a:t> a safe experience for your pets, your children, and you fingers, ! So how do we do this? </a:t>
            </a:r>
            <a:endParaRPr lang="en-US">
              <a:ea typeface="Calibri"/>
              <a:cs typeface="Calibri"/>
            </a:endParaRPr>
          </a:p>
        </p:txBody>
      </p:sp>
      <p:sp>
        <p:nvSpPr>
          <p:cNvPr id="4" name="Slide Number Placeholder 3">
            <a:extLst>
              <a:ext uri="{FF2B5EF4-FFF2-40B4-BE49-F238E27FC236}">
                <a16:creationId xmlns:a16="http://schemas.microsoft.com/office/drawing/2014/main" id="{9E1DA3C7-A70A-50A9-8AF2-A4D127D9B2F3}"/>
              </a:ext>
            </a:extLst>
          </p:cNvPr>
          <p:cNvSpPr>
            <a:spLocks noGrp="1"/>
          </p:cNvSpPr>
          <p:nvPr>
            <p:ph type="sldNum" sz="quarter" idx="5"/>
          </p:nvPr>
        </p:nvSpPr>
        <p:spPr/>
        <p:txBody>
          <a:bodyPr/>
          <a:lstStyle/>
          <a:p>
            <a:fld id="{8DBBB3CF-E49F-4FEE-BD8A-03CEEAFB29BE}" type="slidenum">
              <a:rPr lang="en-US"/>
              <a:t>6</a:t>
            </a:fld>
            <a:endParaRPr lang="en-US"/>
          </a:p>
        </p:txBody>
      </p:sp>
    </p:spTree>
    <p:extLst>
      <p:ext uri="{BB962C8B-B14F-4D97-AF65-F5344CB8AC3E}">
        <p14:creationId xmlns:p14="http://schemas.microsoft.com/office/powerpoint/2010/main" val="2943873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Kailyn : Let's look at our production schematics.</a:t>
            </a:r>
            <a:endParaRPr lang="en-US"/>
          </a:p>
        </p:txBody>
      </p:sp>
      <p:sp>
        <p:nvSpPr>
          <p:cNvPr id="4" name="Slide Number Placeholder 3"/>
          <p:cNvSpPr>
            <a:spLocks noGrp="1"/>
          </p:cNvSpPr>
          <p:nvPr>
            <p:ph type="sldNum" sz="quarter" idx="5"/>
          </p:nvPr>
        </p:nvSpPr>
        <p:spPr/>
        <p:txBody>
          <a:bodyPr/>
          <a:lstStyle/>
          <a:p>
            <a:fld id="{8DBBB3CF-E49F-4FEE-BD8A-03CEEAFB29BE}" type="slidenum">
              <a:rPr lang="en-US" smtClean="0"/>
              <a:t>7</a:t>
            </a:fld>
            <a:endParaRPr lang="en-US"/>
          </a:p>
        </p:txBody>
      </p:sp>
    </p:spTree>
    <p:extLst>
      <p:ext uri="{BB962C8B-B14F-4D97-AF65-F5344CB8AC3E}">
        <p14:creationId xmlns:p14="http://schemas.microsoft.com/office/powerpoint/2010/main" val="1908259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F02CE-E8A8-98EC-3785-4412A3EEA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C25757-F07B-5795-E32D-ED138FA76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78E8D4-0B09-D882-A928-333A17E05FA5}"/>
              </a:ext>
            </a:extLst>
          </p:cNvPr>
          <p:cNvSpPr>
            <a:spLocks noGrp="1"/>
          </p:cNvSpPr>
          <p:nvPr>
            <p:ph type="body" idx="1"/>
          </p:nvPr>
        </p:nvSpPr>
        <p:spPr/>
        <p:txBody>
          <a:bodyPr/>
          <a:lstStyle/>
          <a:p>
            <a:r>
              <a:rPr lang="en-US">
                <a:ea typeface="Calibri"/>
                <a:cs typeface="Calibri"/>
              </a:rPr>
              <a:t>CHara</a:t>
            </a:r>
          </a:p>
        </p:txBody>
      </p:sp>
      <p:sp>
        <p:nvSpPr>
          <p:cNvPr id="4" name="Slide Number Placeholder 3">
            <a:extLst>
              <a:ext uri="{FF2B5EF4-FFF2-40B4-BE49-F238E27FC236}">
                <a16:creationId xmlns:a16="http://schemas.microsoft.com/office/drawing/2014/main" id="{A0C7B792-4D35-7DB4-E1FB-BB795ECFA91D}"/>
              </a:ext>
            </a:extLst>
          </p:cNvPr>
          <p:cNvSpPr>
            <a:spLocks noGrp="1"/>
          </p:cNvSpPr>
          <p:nvPr>
            <p:ph type="sldNum" sz="quarter" idx="5"/>
          </p:nvPr>
        </p:nvSpPr>
        <p:spPr/>
        <p:txBody>
          <a:bodyPr/>
          <a:lstStyle/>
          <a:p>
            <a:fld id="{8DBBB3CF-E49F-4FEE-BD8A-03CEEAFB29BE}" type="slidenum">
              <a:rPr lang="en-US"/>
              <a:t>8</a:t>
            </a:fld>
            <a:endParaRPr lang="en-US"/>
          </a:p>
        </p:txBody>
      </p:sp>
    </p:spTree>
    <p:extLst>
      <p:ext uri="{BB962C8B-B14F-4D97-AF65-F5344CB8AC3E}">
        <p14:creationId xmlns:p14="http://schemas.microsoft.com/office/powerpoint/2010/main" val="3856194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Kailyn: On the electrical side, We have three different systems: The power system includes a rechargeable battery with high capacity for a long-lasting trap, the control system is the </a:t>
            </a:r>
            <a:r>
              <a:rPr lang="en-US"/>
              <a:t>central system </a:t>
            </a:r>
            <a:r>
              <a:rPr lang="en-US">
                <a:ea typeface="Calibri"/>
                <a:cs typeface="Calibri"/>
              </a:rPr>
              <a:t>with wi-fi abilities and fast reaction interrupts; and the Sensors and controlled systems include an infrared beam sensor, LEDs for physical battery and detection indicators, and the trap door motor. You can look more closely at this schematic in the folder.</a:t>
            </a:r>
            <a:endParaRPr lang="en-US"/>
          </a:p>
        </p:txBody>
      </p:sp>
      <p:sp>
        <p:nvSpPr>
          <p:cNvPr id="4" name="Slide Number Placeholder 3"/>
          <p:cNvSpPr>
            <a:spLocks noGrp="1"/>
          </p:cNvSpPr>
          <p:nvPr>
            <p:ph type="sldNum" sz="quarter" idx="5"/>
          </p:nvPr>
        </p:nvSpPr>
        <p:spPr/>
        <p:txBody>
          <a:bodyPr/>
          <a:lstStyle/>
          <a:p>
            <a:fld id="{8DBBB3CF-E49F-4FEE-BD8A-03CEEAFB29BE}" type="slidenum">
              <a:rPr lang="en-US" smtClean="0"/>
              <a:t>9</a:t>
            </a:fld>
            <a:endParaRPr lang="en-US"/>
          </a:p>
        </p:txBody>
      </p:sp>
    </p:spTree>
    <p:extLst>
      <p:ext uri="{BB962C8B-B14F-4D97-AF65-F5344CB8AC3E}">
        <p14:creationId xmlns:p14="http://schemas.microsoft.com/office/powerpoint/2010/main" val="340656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18.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png"/><Relationship Id="rId5" Type="http://schemas.openxmlformats.org/officeDocument/2006/relationships/image" Target="../media/image34.jpe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background with exclamation marks&#10;&#10;Description automatically generated">
            <a:extLst>
              <a:ext uri="{FF2B5EF4-FFF2-40B4-BE49-F238E27FC236}">
                <a16:creationId xmlns:a16="http://schemas.microsoft.com/office/drawing/2014/main" id="{43555440-A176-AED5-C18F-CABD90460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descr="A logo on a white background&#10;&#10;Description automatically generated">
            <a:extLst>
              <a:ext uri="{FF2B5EF4-FFF2-40B4-BE49-F238E27FC236}">
                <a16:creationId xmlns:a16="http://schemas.microsoft.com/office/drawing/2014/main" id="{B4253A2A-4862-7798-AEA8-ADE91E0D0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CCD8-D588-441A-8BE4-245984F68D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79DD29D-BF66-7D14-26C7-A931375A8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6" y="0"/>
            <a:ext cx="12259726" cy="6858000"/>
          </a:xfrm>
          <a:prstGeom prst="rect">
            <a:avLst/>
          </a:prstGeom>
        </p:spPr>
      </p:pic>
      <p:pic>
        <p:nvPicPr>
          <p:cNvPr id="6" name="Picture 5" descr="A white mouse with a tail&#10;&#10;Description automatically generated">
            <a:extLst>
              <a:ext uri="{FF2B5EF4-FFF2-40B4-BE49-F238E27FC236}">
                <a16:creationId xmlns:a16="http://schemas.microsoft.com/office/drawing/2014/main" id="{E2C65C5D-FEF4-7EBE-05FA-6D82F6453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90040794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een and white rectangular sign&#10;&#10;Description automatically generated">
            <a:extLst>
              <a:ext uri="{FF2B5EF4-FFF2-40B4-BE49-F238E27FC236}">
                <a16:creationId xmlns:a16="http://schemas.microsoft.com/office/drawing/2014/main" id="{046AA00C-A54C-A434-7F83-51DA32B19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white mouse with a tail&#10;&#10;Description automatically generated">
            <a:extLst>
              <a:ext uri="{FF2B5EF4-FFF2-40B4-BE49-F238E27FC236}">
                <a16:creationId xmlns:a16="http://schemas.microsoft.com/office/drawing/2014/main" id="{A9BEC751-7A58-AD31-CCCC-73A984A74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20214866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67AC5-DE3B-EAF4-362B-DB5958988EED}"/>
            </a:ext>
          </a:extLst>
        </p:cNvPr>
        <p:cNvGrpSpPr/>
        <p:nvPr/>
      </p:nvGrpSpPr>
      <p:grpSpPr>
        <a:xfrm>
          <a:off x="0" y="0"/>
          <a:ext cx="0" cy="0"/>
          <a:chOff x="0" y="0"/>
          <a:chExt cx="0" cy="0"/>
        </a:xfrm>
      </p:grpSpPr>
      <p:pic>
        <p:nvPicPr>
          <p:cNvPr id="3" name="Picture 2" descr="A diagram of a diagram&#10;&#10;AI-generated content may be incorrect.">
            <a:extLst>
              <a:ext uri="{FF2B5EF4-FFF2-40B4-BE49-F238E27FC236}">
                <a16:creationId xmlns:a16="http://schemas.microsoft.com/office/drawing/2014/main" id="{58056B4E-55F9-1533-FD02-1BC7E3A3E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48003" cy="6889502"/>
          </a:xfrm>
          <a:prstGeom prst="rect">
            <a:avLst/>
          </a:prstGeom>
        </p:spPr>
      </p:pic>
      <p:pic>
        <p:nvPicPr>
          <p:cNvPr id="4" name="Picture 3" descr="A white mouse with a tail&#10;&#10;Description automatically generated">
            <a:extLst>
              <a:ext uri="{FF2B5EF4-FFF2-40B4-BE49-F238E27FC236}">
                <a16:creationId xmlns:a16="http://schemas.microsoft.com/office/drawing/2014/main" id="{D3884A0C-538B-051D-A578-A71A03846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1528528452"/>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B1BE6-2FA4-8A80-74D5-B650896C3DF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61DA678-1D28-88FE-A84D-671ACD9C86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white mouse with a tail&#10;&#10;Description automatically generated">
            <a:extLst>
              <a:ext uri="{FF2B5EF4-FFF2-40B4-BE49-F238E27FC236}">
                <a16:creationId xmlns:a16="http://schemas.microsoft.com/office/drawing/2014/main" id="{2A2C48A4-1281-D054-95E4-D6CAB38B2C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pic>
        <p:nvPicPr>
          <p:cNvPr id="3" name="copy_E34D1E47-A3C1-42B4-A38E-DB248F6A03C1_2A491253-83E0-4C4C-AA8A-68EC27BA6618.mp4">
            <a:hlinkClick r:id="" action="ppaction://media"/>
            <a:extLst>
              <a:ext uri="{FF2B5EF4-FFF2-40B4-BE49-F238E27FC236}">
                <a16:creationId xmlns:a16="http://schemas.microsoft.com/office/drawing/2014/main" id="{6CDA2825-A0AF-67CE-3D55-F34B4C4CFF2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53229" y="152319"/>
            <a:ext cx="3085541" cy="6553362"/>
          </a:xfrm>
          <a:prstGeom prst="rect">
            <a:avLst/>
          </a:prstGeom>
        </p:spPr>
      </p:pic>
    </p:spTree>
    <p:extLst>
      <p:ext uri="{BB962C8B-B14F-4D97-AF65-F5344CB8AC3E}">
        <p14:creationId xmlns:p14="http://schemas.microsoft.com/office/powerpoint/2010/main" val="4012321817"/>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2788A-61D1-640F-07FE-1E388F94C8C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40C0199-2233-6346-FF48-4372F1F7B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white mouse with a tail&#10;&#10;Description automatically generated">
            <a:extLst>
              <a:ext uri="{FF2B5EF4-FFF2-40B4-BE49-F238E27FC236}">
                <a16:creationId xmlns:a16="http://schemas.microsoft.com/office/drawing/2014/main" id="{B34871EC-EB9E-211F-7459-0AE3DB7A7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pic>
        <p:nvPicPr>
          <p:cNvPr id="7" name="Picture 6">
            <a:extLst>
              <a:ext uri="{FF2B5EF4-FFF2-40B4-BE49-F238E27FC236}">
                <a16:creationId xmlns:a16="http://schemas.microsoft.com/office/drawing/2014/main" id="{E0ED1C61-E560-1535-9A56-8C1F459D2E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747" y="152318"/>
            <a:ext cx="3090506" cy="6553363"/>
          </a:xfrm>
          <a:prstGeom prst="rect">
            <a:avLst/>
          </a:prstGeom>
        </p:spPr>
      </p:pic>
    </p:spTree>
    <p:extLst>
      <p:ext uri="{BB962C8B-B14F-4D97-AF65-F5344CB8AC3E}">
        <p14:creationId xmlns:p14="http://schemas.microsoft.com/office/powerpoint/2010/main" val="3634556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mouse with a tail&#10;&#10;Description automatically generated">
            <a:extLst>
              <a:ext uri="{FF2B5EF4-FFF2-40B4-BE49-F238E27FC236}">
                <a16:creationId xmlns:a16="http://schemas.microsoft.com/office/drawing/2014/main" id="{F52D0D5F-32B5-A525-2438-070A244F6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613" y="5330869"/>
            <a:ext cx="1904539" cy="1904539"/>
          </a:xfrm>
          <a:prstGeom prst="rect">
            <a:avLst/>
          </a:prstGeom>
        </p:spPr>
      </p:pic>
      <p:pic>
        <p:nvPicPr>
          <p:cNvPr id="5" name="Picture 4" descr="A blue rectangular sign with white text&#10;&#10;Description automatically generated">
            <a:extLst>
              <a:ext uri="{FF2B5EF4-FFF2-40B4-BE49-F238E27FC236}">
                <a16:creationId xmlns:a16="http://schemas.microsoft.com/office/drawing/2014/main" id="{BCEBE791-25A1-C9C2-5DEC-E8F24CCC0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white mouse with a tail&#10;&#10;Description automatically generated">
            <a:extLst>
              <a:ext uri="{FF2B5EF4-FFF2-40B4-BE49-F238E27FC236}">
                <a16:creationId xmlns:a16="http://schemas.microsoft.com/office/drawing/2014/main" id="{2D946817-8C5D-889B-9BA5-E9F6E4628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816783947"/>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diagram of a canvas&#10;&#10;Description automatically generated">
            <a:extLst>
              <a:ext uri="{FF2B5EF4-FFF2-40B4-BE49-F238E27FC236}">
                <a16:creationId xmlns:a16="http://schemas.microsoft.com/office/drawing/2014/main" id="{47ED58B3-E8DF-1D72-D2F2-D0DB75BC8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white mouse with a tail&#10;&#10;Description automatically generated">
            <a:extLst>
              <a:ext uri="{FF2B5EF4-FFF2-40B4-BE49-F238E27FC236}">
                <a16:creationId xmlns:a16="http://schemas.microsoft.com/office/drawing/2014/main" id="{07C58388-7F1E-0447-EE2D-FDBD79BEE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120825413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6FC5C0-E224-11BC-7E44-C9D2DF26E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A white mouse with a tail&#10;&#10;Description automatically generated">
            <a:extLst>
              <a:ext uri="{FF2B5EF4-FFF2-40B4-BE49-F238E27FC236}">
                <a16:creationId xmlns:a16="http://schemas.microsoft.com/office/drawing/2014/main" id="{77612249-28AF-CF44-5127-4086F7579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283959531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E711F-E7C6-76F9-6226-5D242BA0A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white mouse with a tail&#10;&#10;Description automatically generated">
            <a:extLst>
              <a:ext uri="{FF2B5EF4-FFF2-40B4-BE49-F238E27FC236}">
                <a16:creationId xmlns:a16="http://schemas.microsoft.com/office/drawing/2014/main" id="{C705788E-C766-CDA4-882E-BAA0AA67A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251159793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CCD8-D588-441A-8BE4-245984F68D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78E367D-2718-4C94-DAB0-32C5427D4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82" y="-83634"/>
            <a:ext cx="12489365" cy="7025268"/>
          </a:xfrm>
          <a:prstGeom prst="rect">
            <a:avLst/>
          </a:prstGeom>
        </p:spPr>
      </p:pic>
    </p:spTree>
    <p:extLst>
      <p:ext uri="{BB962C8B-B14F-4D97-AF65-F5344CB8AC3E}">
        <p14:creationId xmlns:p14="http://schemas.microsoft.com/office/powerpoint/2010/main" val="212081041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and white rectangular with text&#10;&#10;Description automatically generated">
            <a:extLst>
              <a:ext uri="{FF2B5EF4-FFF2-40B4-BE49-F238E27FC236}">
                <a16:creationId xmlns:a16="http://schemas.microsoft.com/office/drawing/2014/main" id="{0672D247-5BB9-B82B-312B-9E135CEB4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white mouse with a tail&#10;&#10;Description automatically generated">
            <a:extLst>
              <a:ext uri="{FF2B5EF4-FFF2-40B4-BE49-F238E27FC236}">
                <a16:creationId xmlns:a16="http://schemas.microsoft.com/office/drawing/2014/main" id="{F91653ED-A16D-6D0F-19B7-604F253EF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1141830438"/>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CCD8-D588-441A-8BE4-245984F68D93}"/>
            </a:ext>
          </a:extLst>
        </p:cNvPr>
        <p:cNvGrpSpPr/>
        <p:nvPr/>
      </p:nvGrpSpPr>
      <p:grpSpPr>
        <a:xfrm>
          <a:off x="0" y="0"/>
          <a:ext cx="0" cy="0"/>
          <a:chOff x="0" y="0"/>
          <a:chExt cx="0" cy="0"/>
        </a:xfrm>
      </p:grpSpPr>
      <p:pic>
        <p:nvPicPr>
          <p:cNvPr id="5" name="Picture 4" descr="A white mouse with a tail&#10;&#10;AI-generated content may be incorrect.">
            <a:extLst>
              <a:ext uri="{FF2B5EF4-FFF2-40B4-BE49-F238E27FC236}">
                <a16:creationId xmlns:a16="http://schemas.microsoft.com/office/drawing/2014/main" id="{A3BF4784-F95C-36D0-3A10-23FA38724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3195398977"/>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CCD8-D588-441A-8BE4-245984F68D93}"/>
            </a:ext>
          </a:extLst>
        </p:cNvPr>
        <p:cNvGrpSpPr/>
        <p:nvPr/>
      </p:nvGrpSpPr>
      <p:grpSpPr>
        <a:xfrm>
          <a:off x="0" y="0"/>
          <a:ext cx="0" cy="0"/>
          <a:chOff x="0" y="0"/>
          <a:chExt cx="0" cy="0"/>
        </a:xfrm>
      </p:grpSpPr>
      <p:pic>
        <p:nvPicPr>
          <p:cNvPr id="7" name="Picture 6" descr="A close-up of a color chart&#10;&#10;AI-generated content may be incorrect.">
            <a:extLst>
              <a:ext uri="{FF2B5EF4-FFF2-40B4-BE49-F238E27FC236}">
                <a16:creationId xmlns:a16="http://schemas.microsoft.com/office/drawing/2014/main" id="{D6018CA7-E633-093A-4FA5-E15EF5312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white mouse with a tail&#10;&#10;Description automatically generated">
            <a:extLst>
              <a:ext uri="{FF2B5EF4-FFF2-40B4-BE49-F238E27FC236}">
                <a16:creationId xmlns:a16="http://schemas.microsoft.com/office/drawing/2014/main" id="{04B91619-BA90-44A5-FCF0-09B063D96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212578745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CCD8-D588-441A-8BE4-245984F68D93}"/>
            </a:ext>
          </a:extLst>
        </p:cNvPr>
        <p:cNvGrpSpPr/>
        <p:nvPr/>
      </p:nvGrpSpPr>
      <p:grpSpPr>
        <a:xfrm>
          <a:off x="0" y="0"/>
          <a:ext cx="0" cy="0"/>
          <a:chOff x="0" y="0"/>
          <a:chExt cx="0" cy="0"/>
        </a:xfrm>
      </p:grpSpPr>
      <p:pic>
        <p:nvPicPr>
          <p:cNvPr id="5" name="Picture 4" descr="A close-up of a brand type&#10;&#10;Description automatically generated">
            <a:extLst>
              <a:ext uri="{FF2B5EF4-FFF2-40B4-BE49-F238E27FC236}">
                <a16:creationId xmlns:a16="http://schemas.microsoft.com/office/drawing/2014/main" id="{2BF3483A-A5B5-C7E5-6C2B-79FA7788D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white mouse with a tail&#10;&#10;Description automatically generated">
            <a:extLst>
              <a:ext uri="{FF2B5EF4-FFF2-40B4-BE49-F238E27FC236}">
                <a16:creationId xmlns:a16="http://schemas.microsoft.com/office/drawing/2014/main" id="{B67EA5E2-FF86-C901-5133-3C5C8303A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95746358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CCD8-D588-441A-8BE4-245984F68D93}"/>
            </a:ext>
          </a:extLst>
        </p:cNvPr>
        <p:cNvGrpSpPr/>
        <p:nvPr/>
      </p:nvGrpSpPr>
      <p:grpSpPr>
        <a:xfrm>
          <a:off x="0" y="0"/>
          <a:ext cx="0" cy="0"/>
          <a:chOff x="0" y="0"/>
          <a:chExt cx="0" cy="0"/>
        </a:xfrm>
      </p:grpSpPr>
      <p:pic>
        <p:nvPicPr>
          <p:cNvPr id="3" name="Picture 2" descr="A close-up of a computer screen&#10;&#10;AI-generated content may be incorrect.">
            <a:extLst>
              <a:ext uri="{FF2B5EF4-FFF2-40B4-BE49-F238E27FC236}">
                <a16:creationId xmlns:a16="http://schemas.microsoft.com/office/drawing/2014/main" id="{2F234279-556A-0A64-EED9-3E7329073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9152" cy="6858000"/>
          </a:xfrm>
          <a:prstGeom prst="rect">
            <a:avLst/>
          </a:prstGeom>
        </p:spPr>
      </p:pic>
      <p:pic>
        <p:nvPicPr>
          <p:cNvPr id="4" name="Picture 3" descr="A white mouse with a tail&#10;&#10;Description automatically generated">
            <a:extLst>
              <a:ext uri="{FF2B5EF4-FFF2-40B4-BE49-F238E27FC236}">
                <a16:creationId xmlns:a16="http://schemas.microsoft.com/office/drawing/2014/main" id="{96DD1ADD-4033-6129-2632-BA0CB0223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20992443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66AB9-32AB-2FA6-98A6-8D15075B5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white mouse with a tail&#10;&#10;Description automatically generated">
            <a:extLst>
              <a:ext uri="{FF2B5EF4-FFF2-40B4-BE49-F238E27FC236}">
                <a16:creationId xmlns:a16="http://schemas.microsoft.com/office/drawing/2014/main" id="{0595B580-B93D-38BC-D24B-0117E652F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45905430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A47B4F-B35B-8E34-FDFC-3D519E783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white mouse with a tail&#10;&#10;Description automatically generated">
            <a:extLst>
              <a:ext uri="{FF2B5EF4-FFF2-40B4-BE49-F238E27FC236}">
                <a16:creationId xmlns:a16="http://schemas.microsoft.com/office/drawing/2014/main" id="{A6138BFA-B0E0-C33B-F7F5-C501178D2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894938383"/>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5E0070-6173-B55F-E2A3-5D337C276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2" y="-1168401"/>
            <a:ext cx="12801602" cy="8534401"/>
          </a:xfrm>
          <a:prstGeom prst="rect">
            <a:avLst/>
          </a:prstGeom>
        </p:spPr>
      </p:pic>
      <p:sp>
        <p:nvSpPr>
          <p:cNvPr id="10" name="Pie 9">
            <a:extLst>
              <a:ext uri="{FF2B5EF4-FFF2-40B4-BE49-F238E27FC236}">
                <a16:creationId xmlns:a16="http://schemas.microsoft.com/office/drawing/2014/main" id="{7C8F96D7-2413-11E8-771D-E9051A0630F1}"/>
              </a:ext>
            </a:extLst>
          </p:cNvPr>
          <p:cNvSpPr/>
          <p:nvPr/>
        </p:nvSpPr>
        <p:spPr>
          <a:xfrm>
            <a:off x="9666728" y="5139082"/>
            <a:ext cx="5162550" cy="4158145"/>
          </a:xfrm>
          <a:prstGeom prst="pie">
            <a:avLst>
              <a:gd name="adj1" fmla="val 10758713"/>
              <a:gd name="adj2" fmla="val 16200000"/>
            </a:avLst>
          </a:prstGeom>
          <a:solidFill>
            <a:srgbClr val="3740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descr="A white mouse with a tail&#10;&#10;Description automatically generated">
            <a:extLst>
              <a:ext uri="{FF2B5EF4-FFF2-40B4-BE49-F238E27FC236}">
                <a16:creationId xmlns:a16="http://schemas.microsoft.com/office/drawing/2014/main" id="{73801E6F-B7B0-6591-FEC2-3FA0ABE03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134459707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social media&#10;&#10;Description automatically generated">
            <a:extLst>
              <a:ext uri="{FF2B5EF4-FFF2-40B4-BE49-F238E27FC236}">
                <a16:creationId xmlns:a16="http://schemas.microsoft.com/office/drawing/2014/main" id="{5D594C0D-6FDE-43B0-5B37-EC75292F3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11" name="Picture 10" descr="A white mouse with a tail&#10;&#10;Description automatically generated">
            <a:extLst>
              <a:ext uri="{FF2B5EF4-FFF2-40B4-BE49-F238E27FC236}">
                <a16:creationId xmlns:a16="http://schemas.microsoft.com/office/drawing/2014/main" id="{ED9FF386-96EC-5392-9A9D-FE9CC59DA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4228317542"/>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5423-3471-08A3-1EBE-554AACA77D2B}"/>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9D741A2-F4AA-E169-2A1D-4D67DC3EC9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white mouse with a tail&#10;&#10;Description automatically generated">
            <a:extLst>
              <a:ext uri="{FF2B5EF4-FFF2-40B4-BE49-F238E27FC236}">
                <a16:creationId xmlns:a16="http://schemas.microsoft.com/office/drawing/2014/main" id="{F443FA5F-A7DC-1D6B-65FC-2ACB6F956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pic>
        <p:nvPicPr>
          <p:cNvPr id="5" name="59dd3805-131c-41ef-bf63-0f50455c2e8d">
            <a:hlinkClick r:id="" action="ppaction://media"/>
            <a:extLst>
              <a:ext uri="{FF2B5EF4-FFF2-40B4-BE49-F238E27FC236}">
                <a16:creationId xmlns:a16="http://schemas.microsoft.com/office/drawing/2014/main" id="{23A50A6F-9EBC-9F61-1EA4-CDD811CBC22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41246" y="133350"/>
            <a:ext cx="3109507" cy="6591300"/>
          </a:xfrm>
          <a:prstGeom prst="rect">
            <a:avLst/>
          </a:prstGeom>
        </p:spPr>
      </p:pic>
    </p:spTree>
    <p:extLst>
      <p:ext uri="{BB962C8B-B14F-4D97-AF65-F5344CB8AC3E}">
        <p14:creationId xmlns:p14="http://schemas.microsoft.com/office/powerpoint/2010/main" val="177597160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F010B-0AE0-102B-CA91-AE790189D9C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FC79481-86CA-DE25-0F53-E3261070F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38AD118-D7E8-0273-60C1-07D575D66148}"/>
              </a:ext>
            </a:extLst>
          </p:cNvPr>
          <p:cNvSpPr/>
          <p:nvPr/>
        </p:nvSpPr>
        <p:spPr>
          <a:xfrm>
            <a:off x="10148888" y="5762625"/>
            <a:ext cx="1946833" cy="947314"/>
          </a:xfrm>
          <a:prstGeom prst="rect">
            <a:avLst/>
          </a:prstGeom>
          <a:solidFill>
            <a:srgbClr val="7E93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white mouse with a tail&#10;&#10;Description automatically generated">
            <a:extLst>
              <a:ext uri="{FF2B5EF4-FFF2-40B4-BE49-F238E27FC236}">
                <a16:creationId xmlns:a16="http://schemas.microsoft.com/office/drawing/2014/main" id="{AE7D23CE-5D99-2B9C-B376-008CF8BD9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18107350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blue background&#10;&#10;Description automatically generated">
            <a:extLst>
              <a:ext uri="{FF2B5EF4-FFF2-40B4-BE49-F238E27FC236}">
                <a16:creationId xmlns:a16="http://schemas.microsoft.com/office/drawing/2014/main" id="{8825A758-3395-30AA-5B20-6C3887E7D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blue mouse with white text&#10;&#10;Description automatically generated">
            <a:extLst>
              <a:ext uri="{FF2B5EF4-FFF2-40B4-BE49-F238E27FC236}">
                <a16:creationId xmlns:a16="http://schemas.microsoft.com/office/drawing/2014/main" id="{0D9C487E-8B4A-B946-C3B8-2DB9DDB79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43" y="0"/>
            <a:ext cx="12192000" cy="6858000"/>
          </a:xfrm>
          <a:prstGeom prst="rect">
            <a:avLst/>
          </a:prstGeom>
        </p:spPr>
      </p:pic>
    </p:spTree>
    <p:extLst>
      <p:ext uri="{BB962C8B-B14F-4D97-AF65-F5344CB8AC3E}">
        <p14:creationId xmlns:p14="http://schemas.microsoft.com/office/powerpoint/2010/main" val="3201436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1+ppt_w/2"/>
                                          </p:val>
                                        </p:tav>
                                      </p:tavLst>
                                    </p:anim>
                                    <p:anim calcmode="lin" valueType="num">
                                      <p:cBhvr additive="base">
                                        <p:cTn id="13" dur="500"/>
                                        <p:tgtEl>
                                          <p:spTgt spid="15"/>
                                        </p:tgtEl>
                                        <p:attrNameLst>
                                          <p:attrName>ppt_y</p:attrName>
                                        </p:attrNameLst>
                                      </p:cBhvr>
                                      <p:tavLst>
                                        <p:tav tm="0">
                                          <p:val>
                                            <p:strVal val="ppt_y"/>
                                          </p:val>
                                        </p:tav>
                                        <p:tav tm="100000">
                                          <p:val>
                                            <p:strVal val="ppt_y"/>
                                          </p:val>
                                        </p:tav>
                                      </p:tavLst>
                                    </p:anim>
                                    <p:set>
                                      <p:cBhvr>
                                        <p:cTn id="1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F010B-0AE0-102B-CA91-AE790189D9C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D8E9A4FD-DDF7-C1B3-A38A-3EEFE498F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white mouse with a tail&#10;&#10;Description automatically generated">
            <a:extLst>
              <a:ext uri="{FF2B5EF4-FFF2-40B4-BE49-F238E27FC236}">
                <a16:creationId xmlns:a16="http://schemas.microsoft.com/office/drawing/2014/main" id="{3FCC77E3-3F5D-21A0-3101-4CCA3FD57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1409300254"/>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00EC9-DBB8-DF36-7C00-A0433B4AF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blue mouse with a black background&#10;&#10;AI-generated content may be incorrect.">
            <a:extLst>
              <a:ext uri="{FF2B5EF4-FFF2-40B4-BE49-F238E27FC236}">
                <a16:creationId xmlns:a16="http://schemas.microsoft.com/office/drawing/2014/main" id="{C1475269-CE5E-DA38-FDFE-9E3A17135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379" y="5314336"/>
            <a:ext cx="1904539" cy="1904539"/>
          </a:xfrm>
          <a:prstGeom prst="rect">
            <a:avLst/>
          </a:prstGeom>
        </p:spPr>
      </p:pic>
    </p:spTree>
    <p:extLst>
      <p:ext uri="{BB962C8B-B14F-4D97-AF65-F5344CB8AC3E}">
        <p14:creationId xmlns:p14="http://schemas.microsoft.com/office/powerpoint/2010/main" val="265841823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een and blue business plan&#10;&#10;Description automatically generated">
            <a:extLst>
              <a:ext uri="{FF2B5EF4-FFF2-40B4-BE49-F238E27FC236}">
                <a16:creationId xmlns:a16="http://schemas.microsoft.com/office/drawing/2014/main" id="{00E9D01C-8B8F-F282-33C9-85CCF9600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A white mouse with a tail&#10;&#10;Description automatically generated">
            <a:extLst>
              <a:ext uri="{FF2B5EF4-FFF2-40B4-BE49-F238E27FC236}">
                <a16:creationId xmlns:a16="http://schemas.microsoft.com/office/drawing/2014/main" id="{DF19F006-3C0E-669A-B6C8-2C9D30967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2773637593"/>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FCC4-B62D-0916-AC65-4D3284132B6F}"/>
            </a:ext>
          </a:extLst>
        </p:cNvPr>
        <p:cNvGrpSpPr/>
        <p:nvPr/>
      </p:nvGrpSpPr>
      <p:grpSpPr>
        <a:xfrm>
          <a:off x="0" y="0"/>
          <a:ext cx="0" cy="0"/>
          <a:chOff x="0" y="0"/>
          <a:chExt cx="0" cy="0"/>
        </a:xfrm>
      </p:grpSpPr>
      <p:pic>
        <p:nvPicPr>
          <p:cNvPr id="4" name="Picture 3" descr="A white mouse with a tail&#10;&#10;Description automatically generated">
            <a:extLst>
              <a:ext uri="{FF2B5EF4-FFF2-40B4-BE49-F238E27FC236}">
                <a16:creationId xmlns:a16="http://schemas.microsoft.com/office/drawing/2014/main" id="{DCF671E2-6187-CE43-FFEC-FD7C98A7E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pic>
        <p:nvPicPr>
          <p:cNvPr id="5" name="Picture 4">
            <a:extLst>
              <a:ext uri="{FF2B5EF4-FFF2-40B4-BE49-F238E27FC236}">
                <a16:creationId xmlns:a16="http://schemas.microsoft.com/office/drawing/2014/main" id="{E0FF7C1F-CBD4-8D22-1947-6DDEFFEFC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white mouse with a tail&#10;&#10;Description automatically generated">
            <a:extLst>
              <a:ext uri="{FF2B5EF4-FFF2-40B4-BE49-F238E27FC236}">
                <a16:creationId xmlns:a16="http://schemas.microsoft.com/office/drawing/2014/main" id="{FE1536C1-8D32-7E83-5194-5812C4B8A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464" y="5313615"/>
            <a:ext cx="1904539" cy="1904539"/>
          </a:xfrm>
          <a:prstGeom prst="rect">
            <a:avLst/>
          </a:prstGeom>
        </p:spPr>
      </p:pic>
    </p:spTree>
    <p:extLst>
      <p:ext uri="{BB962C8B-B14F-4D97-AF65-F5344CB8AC3E}">
        <p14:creationId xmlns:p14="http://schemas.microsoft.com/office/powerpoint/2010/main" val="3258900401"/>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4FCC4-B62D-0916-AC65-4D3284132B6F}"/>
            </a:ext>
          </a:extLst>
        </p:cNvPr>
        <p:cNvGrpSpPr/>
        <p:nvPr/>
      </p:nvGrpSpPr>
      <p:grpSpPr>
        <a:xfrm>
          <a:off x="0" y="0"/>
          <a:ext cx="0" cy="0"/>
          <a:chOff x="0" y="0"/>
          <a:chExt cx="0" cy="0"/>
        </a:xfrm>
      </p:grpSpPr>
      <p:pic>
        <p:nvPicPr>
          <p:cNvPr id="4" name="Picture 3" descr="A white mouse with a tail&#10;&#10;Description automatically generated">
            <a:extLst>
              <a:ext uri="{FF2B5EF4-FFF2-40B4-BE49-F238E27FC236}">
                <a16:creationId xmlns:a16="http://schemas.microsoft.com/office/drawing/2014/main" id="{DCF671E2-6187-CE43-FFEC-FD7C98A7E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pic>
        <p:nvPicPr>
          <p:cNvPr id="5" name="Picture 4">
            <a:extLst>
              <a:ext uri="{FF2B5EF4-FFF2-40B4-BE49-F238E27FC236}">
                <a16:creationId xmlns:a16="http://schemas.microsoft.com/office/drawing/2014/main" id="{79581670-98C9-B546-B021-0A6CB9B29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white mouse with a tail&#10;&#10;Description automatically generated">
            <a:extLst>
              <a:ext uri="{FF2B5EF4-FFF2-40B4-BE49-F238E27FC236}">
                <a16:creationId xmlns:a16="http://schemas.microsoft.com/office/drawing/2014/main" id="{7339990F-C4DF-CF7D-E001-B30231C99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464" y="5313615"/>
            <a:ext cx="1904539" cy="1904539"/>
          </a:xfrm>
          <a:prstGeom prst="rect">
            <a:avLst/>
          </a:prstGeom>
        </p:spPr>
      </p:pic>
    </p:spTree>
    <p:extLst>
      <p:ext uri="{BB962C8B-B14F-4D97-AF65-F5344CB8AC3E}">
        <p14:creationId xmlns:p14="http://schemas.microsoft.com/office/powerpoint/2010/main" val="26232955"/>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6E5CC-3B17-362B-5935-801ADE633801}"/>
            </a:ext>
          </a:extLst>
        </p:cNvPr>
        <p:cNvGrpSpPr/>
        <p:nvPr/>
      </p:nvGrpSpPr>
      <p:grpSpPr>
        <a:xfrm>
          <a:off x="0" y="0"/>
          <a:ext cx="0" cy="0"/>
          <a:chOff x="0" y="0"/>
          <a:chExt cx="0" cy="0"/>
        </a:xfrm>
      </p:grpSpPr>
      <p:pic>
        <p:nvPicPr>
          <p:cNvPr id="22" name="Picture 21" descr="A white mouse with a tail&#10;&#10;Description automatically generated">
            <a:extLst>
              <a:ext uri="{FF2B5EF4-FFF2-40B4-BE49-F238E27FC236}">
                <a16:creationId xmlns:a16="http://schemas.microsoft.com/office/drawing/2014/main" id="{3F5EC853-56A5-53A3-2B14-8B99CB6E4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pic>
        <p:nvPicPr>
          <p:cNvPr id="3" name="Picture 2">
            <a:extLst>
              <a:ext uri="{FF2B5EF4-FFF2-40B4-BE49-F238E27FC236}">
                <a16:creationId xmlns:a16="http://schemas.microsoft.com/office/drawing/2014/main" id="{F25B74B5-0351-765B-55ED-EC149CCED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white mouse with a tail&#10;&#10;Description automatically generated">
            <a:extLst>
              <a:ext uri="{FF2B5EF4-FFF2-40B4-BE49-F238E27FC236}">
                <a16:creationId xmlns:a16="http://schemas.microsoft.com/office/drawing/2014/main" id="{0D4C500C-63D0-6BED-247C-D1BD76BE8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464" y="5313615"/>
            <a:ext cx="1904539" cy="1904539"/>
          </a:xfrm>
          <a:prstGeom prst="rect">
            <a:avLst/>
          </a:prstGeom>
        </p:spPr>
      </p:pic>
    </p:spTree>
    <p:extLst>
      <p:ext uri="{BB962C8B-B14F-4D97-AF65-F5344CB8AC3E}">
        <p14:creationId xmlns:p14="http://schemas.microsoft.com/office/powerpoint/2010/main" val="211067258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background with exclamation marks&#10;&#10;Description automatically generated">
            <a:extLst>
              <a:ext uri="{FF2B5EF4-FFF2-40B4-BE49-F238E27FC236}">
                <a16:creationId xmlns:a16="http://schemas.microsoft.com/office/drawing/2014/main" id="{32408A64-BB89-63DF-2582-8C3B8D1BF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close-up of a thank you sign&#10;&#10;Description automatically generated">
            <a:extLst>
              <a:ext uri="{FF2B5EF4-FFF2-40B4-BE49-F238E27FC236}">
                <a16:creationId xmlns:a16="http://schemas.microsoft.com/office/drawing/2014/main" id="{4959774F-E272-F51A-5A62-1419CBC59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white mouse with a tail&#10;&#10;Description automatically generated">
            <a:extLst>
              <a:ext uri="{FF2B5EF4-FFF2-40B4-BE49-F238E27FC236}">
                <a16:creationId xmlns:a16="http://schemas.microsoft.com/office/drawing/2014/main" id="{6B50E74F-C609-50A3-BE44-1F6EFFAE0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691459659"/>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blue background&#10;&#10;Description automatically generated">
            <a:extLst>
              <a:ext uri="{FF2B5EF4-FFF2-40B4-BE49-F238E27FC236}">
                <a16:creationId xmlns:a16="http://schemas.microsoft.com/office/drawing/2014/main" id="{6CB0CF97-B971-944A-A98B-FFC96C3A9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Table 3">
            <a:extLst>
              <a:ext uri="{FF2B5EF4-FFF2-40B4-BE49-F238E27FC236}">
                <a16:creationId xmlns:a16="http://schemas.microsoft.com/office/drawing/2014/main" id="{6D508AA1-85CA-8E5A-D3C9-9D254EDEA174}"/>
              </a:ext>
            </a:extLst>
          </p:cNvPr>
          <p:cNvGraphicFramePr>
            <a:graphicFrameLocks noGrp="1"/>
          </p:cNvGraphicFramePr>
          <p:nvPr>
            <p:extLst>
              <p:ext uri="{D42A27DB-BD31-4B8C-83A1-F6EECF244321}">
                <p14:modId xmlns:p14="http://schemas.microsoft.com/office/powerpoint/2010/main" val="1609841962"/>
              </p:ext>
            </p:extLst>
          </p:nvPr>
        </p:nvGraphicFramePr>
        <p:xfrm>
          <a:off x="1781572" y="1285287"/>
          <a:ext cx="8628855" cy="5178815"/>
        </p:xfrm>
        <a:graphic>
          <a:graphicData uri="http://schemas.openxmlformats.org/drawingml/2006/table">
            <a:tbl>
              <a:tblPr bandRow="1">
                <a:tableStyleId>{5C22544A-7EE6-4342-B048-85BDC9FD1C3A}</a:tableStyleId>
              </a:tblPr>
              <a:tblGrid>
                <a:gridCol w="1887845">
                  <a:extLst>
                    <a:ext uri="{9D8B030D-6E8A-4147-A177-3AD203B41FA5}">
                      <a16:colId xmlns:a16="http://schemas.microsoft.com/office/drawing/2014/main" val="2832650020"/>
                    </a:ext>
                  </a:extLst>
                </a:gridCol>
                <a:gridCol w="1787524">
                  <a:extLst>
                    <a:ext uri="{9D8B030D-6E8A-4147-A177-3AD203B41FA5}">
                      <a16:colId xmlns:a16="http://schemas.microsoft.com/office/drawing/2014/main" val="3956694503"/>
                    </a:ext>
                  </a:extLst>
                </a:gridCol>
                <a:gridCol w="1422723">
                  <a:extLst>
                    <a:ext uri="{9D8B030D-6E8A-4147-A177-3AD203B41FA5}">
                      <a16:colId xmlns:a16="http://schemas.microsoft.com/office/drawing/2014/main" val="2916356877"/>
                    </a:ext>
                  </a:extLst>
                </a:gridCol>
                <a:gridCol w="2061126">
                  <a:extLst>
                    <a:ext uri="{9D8B030D-6E8A-4147-A177-3AD203B41FA5}">
                      <a16:colId xmlns:a16="http://schemas.microsoft.com/office/drawing/2014/main" val="939839966"/>
                    </a:ext>
                  </a:extLst>
                </a:gridCol>
                <a:gridCol w="1469637">
                  <a:extLst>
                    <a:ext uri="{9D8B030D-6E8A-4147-A177-3AD203B41FA5}">
                      <a16:colId xmlns:a16="http://schemas.microsoft.com/office/drawing/2014/main" val="4079477769"/>
                    </a:ext>
                  </a:extLst>
                </a:gridCol>
              </a:tblGrid>
              <a:tr h="327484">
                <a:tc>
                  <a:txBody>
                    <a:bodyPr/>
                    <a:lstStyle/>
                    <a:p>
                      <a:pPr algn="ctr" fontAlgn="base">
                        <a:lnSpc>
                          <a:spcPts val="1950"/>
                        </a:lnSpc>
                        <a:buNone/>
                      </a:pPr>
                      <a:r>
                        <a:rPr lang="en-US" sz="1400" b="1">
                          <a:solidFill>
                            <a:srgbClr val="333B6A"/>
                          </a:solidFill>
                          <a:effectLst/>
                          <a:latin typeface="DM Sans 14pt" pitchFamily="2" charset="77"/>
                        </a:rPr>
                        <a:t>Component</a:t>
                      </a:r>
                      <a:endParaRPr lang="en-US" sz="1600" b="1">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b="1">
                          <a:solidFill>
                            <a:srgbClr val="333B6A"/>
                          </a:solidFill>
                          <a:effectLst/>
                          <a:latin typeface="DM Sans 14pt" pitchFamily="2" charset="77"/>
                        </a:rPr>
                        <a:t>Type</a:t>
                      </a:r>
                      <a:endParaRPr lang="en-US" sz="1600" b="1">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b="1">
                          <a:solidFill>
                            <a:srgbClr val="333B6A"/>
                          </a:solidFill>
                          <a:effectLst/>
                          <a:latin typeface="DM Sans 14pt" pitchFamily="2" charset="77"/>
                        </a:rPr>
                        <a:t>Source</a:t>
                      </a:r>
                      <a:endParaRPr lang="en-US" sz="1600" b="1">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b="1">
                          <a:solidFill>
                            <a:srgbClr val="333B6A"/>
                          </a:solidFill>
                          <a:effectLst/>
                          <a:latin typeface="DM Sans 14pt" pitchFamily="2" charset="77"/>
                        </a:rPr>
                        <a:t>Price</a:t>
                      </a:r>
                      <a:r>
                        <a:rPr lang="en-US" sz="1400">
                          <a:solidFill>
                            <a:srgbClr val="333B6A"/>
                          </a:solidFill>
                          <a:effectLst/>
                          <a:latin typeface="DM Sans 14pt" pitchFamily="2" charset="77"/>
                        </a:rPr>
                        <a:t> </a:t>
                      </a:r>
                      <a:r>
                        <a:rPr lang="en-US" sz="1400" b="1">
                          <a:solidFill>
                            <a:srgbClr val="333B6A"/>
                          </a:solidFill>
                          <a:effectLst/>
                          <a:latin typeface="DM Sans 14pt" pitchFamily="2" charset="77"/>
                        </a:rPr>
                        <a:t>Seller</a:t>
                      </a:r>
                      <a:endParaRPr lang="en-US" sz="1600" b="1">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b="1">
                          <a:solidFill>
                            <a:srgbClr val="333B6A"/>
                          </a:solidFill>
                          <a:effectLst/>
                          <a:latin typeface="DM Sans 14pt" pitchFamily="2" charset="77"/>
                        </a:rPr>
                        <a:t>Prototype Price</a:t>
                      </a:r>
                      <a:endParaRPr lang="en-US" sz="1600" b="1">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080736150"/>
                  </a:ext>
                </a:extLst>
              </a:tr>
              <a:tr h="327484">
                <a:tc>
                  <a:txBody>
                    <a:bodyPr/>
                    <a:lstStyle/>
                    <a:p>
                      <a:pPr algn="ctr" fontAlgn="base">
                        <a:lnSpc>
                          <a:spcPts val="1950"/>
                        </a:lnSpc>
                        <a:buNone/>
                      </a:pPr>
                      <a:r>
                        <a:rPr lang="en-US" sz="1400">
                          <a:solidFill>
                            <a:srgbClr val="333B6A"/>
                          </a:solidFill>
                          <a:effectLst/>
                          <a:latin typeface="DM Sans 14pt" pitchFamily="2" charset="77"/>
                        </a:rPr>
                        <a:t>Microprocessor</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ESP32 Nano</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Arduino</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$21 for 1</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$21.00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027670211"/>
                  </a:ext>
                </a:extLst>
              </a:tr>
              <a:tr h="633579">
                <a:tc>
                  <a:txBody>
                    <a:bodyPr/>
                    <a:lstStyle/>
                    <a:p>
                      <a:pPr algn="ctr" fontAlgn="base">
                        <a:lnSpc>
                          <a:spcPts val="1950"/>
                        </a:lnSpc>
                        <a:buNone/>
                      </a:pPr>
                      <a:r>
                        <a:rPr lang="en-US" sz="1400">
                          <a:solidFill>
                            <a:srgbClr val="333B6A"/>
                          </a:solidFill>
                          <a:effectLst/>
                          <a:latin typeface="DM Sans 14pt" pitchFamily="2" charset="77"/>
                        </a:rPr>
                        <a:t>Servo Motor</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4Pcs SG90 9g</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Amazon</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$7.99 for 4</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$2.00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790125972"/>
                  </a:ext>
                </a:extLst>
              </a:tr>
              <a:tr h="327484">
                <a:tc>
                  <a:txBody>
                    <a:bodyPr/>
                    <a:lstStyle/>
                    <a:p>
                      <a:pPr algn="ctr" fontAlgn="base">
                        <a:lnSpc>
                          <a:spcPts val="1950"/>
                        </a:lnSpc>
                        <a:buNone/>
                      </a:pPr>
                      <a:r>
                        <a:rPr lang="en-US" sz="1400">
                          <a:solidFill>
                            <a:srgbClr val="333B6A"/>
                          </a:solidFill>
                          <a:effectLst/>
                          <a:latin typeface="DM Sans 14pt" pitchFamily="2" charset="77"/>
                        </a:rPr>
                        <a:t>Beam-Break Sensor</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ADA2167</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Adafruit</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$2.95 for 1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 $2.95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35221768"/>
                  </a:ext>
                </a:extLst>
              </a:tr>
              <a:tr h="327484">
                <a:tc>
                  <a:txBody>
                    <a:bodyPr/>
                    <a:lstStyle/>
                    <a:p>
                      <a:pPr algn="ctr" fontAlgn="base">
                        <a:lnSpc>
                          <a:spcPts val="1950"/>
                        </a:lnSpc>
                        <a:buNone/>
                      </a:pPr>
                      <a:r>
                        <a:rPr lang="en-US" sz="1400">
                          <a:solidFill>
                            <a:srgbClr val="333B6A"/>
                          </a:solidFill>
                          <a:effectLst/>
                          <a:latin typeface="DM Sans 14pt" pitchFamily="2" charset="77"/>
                        </a:rPr>
                        <a:t>Battery Life Sensor</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Voltage Sensor DC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Amazon</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$4.99 for 5</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$1.00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236864044"/>
                  </a:ext>
                </a:extLst>
              </a:tr>
              <a:tr h="573389">
                <a:tc>
                  <a:txBody>
                    <a:bodyPr/>
                    <a:lstStyle/>
                    <a:p>
                      <a:pPr algn="ctr" fontAlgn="base">
                        <a:lnSpc>
                          <a:spcPts val="1950"/>
                        </a:lnSpc>
                        <a:buNone/>
                      </a:pPr>
                      <a:r>
                        <a:rPr lang="en-US" sz="1400">
                          <a:solidFill>
                            <a:srgbClr val="333B6A"/>
                          </a:solidFill>
                          <a:effectLst/>
                          <a:latin typeface="DM Sans 14pt" pitchFamily="2" charset="77"/>
                        </a:rPr>
                        <a:t>Switches</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SLW-1276864-4A-D</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Digikey</a:t>
                      </a:r>
                      <a:endParaRPr lang="en-US" sz="1600" err="1">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$0.83 for 1</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$0.83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226653160"/>
                  </a:ext>
                </a:extLst>
              </a:tr>
              <a:tr h="327484">
                <a:tc>
                  <a:txBody>
                    <a:bodyPr/>
                    <a:lstStyle/>
                    <a:p>
                      <a:pPr algn="ctr" fontAlgn="base">
                        <a:lnSpc>
                          <a:spcPts val="1950"/>
                        </a:lnSpc>
                        <a:buNone/>
                      </a:pPr>
                      <a:r>
                        <a:rPr lang="en-US" sz="1400">
                          <a:solidFill>
                            <a:srgbClr val="333B6A"/>
                          </a:solidFill>
                          <a:effectLst/>
                          <a:latin typeface="DM Sans 14pt" pitchFamily="2" charset="77"/>
                        </a:rPr>
                        <a:t>Voltage regulators</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MPM3610</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Adafruit</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$6.95 for 1</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$6.95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563647073"/>
                  </a:ext>
                </a:extLst>
              </a:tr>
              <a:tr h="573389">
                <a:tc>
                  <a:txBody>
                    <a:bodyPr/>
                    <a:lstStyle/>
                    <a:p>
                      <a:pPr algn="ctr" fontAlgn="base">
                        <a:lnSpc>
                          <a:spcPts val="1950"/>
                        </a:lnSpc>
                        <a:buNone/>
                      </a:pPr>
                      <a:r>
                        <a:rPr lang="en-US" sz="1400">
                          <a:solidFill>
                            <a:srgbClr val="333B6A"/>
                          </a:solidFill>
                          <a:effectLst/>
                          <a:latin typeface="DM Sans 14pt" pitchFamily="2" charset="77"/>
                        </a:rPr>
                        <a:t>Battery Pack</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6V Battery AA holder</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Amazon</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$6.99 for 4</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$1.75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381811980"/>
                  </a:ext>
                </a:extLst>
              </a:tr>
              <a:tr h="327484">
                <a:tc>
                  <a:txBody>
                    <a:bodyPr/>
                    <a:lstStyle/>
                    <a:p>
                      <a:pPr algn="ctr" fontAlgn="base">
                        <a:lnSpc>
                          <a:spcPts val="1950"/>
                        </a:lnSpc>
                        <a:buNone/>
                      </a:pPr>
                      <a:r>
                        <a:rPr lang="en-US" sz="1400">
                          <a:solidFill>
                            <a:srgbClr val="333B6A"/>
                          </a:solidFill>
                          <a:effectLst/>
                          <a:latin typeface="DM Sans 14pt" pitchFamily="2" charset="77"/>
                        </a:rPr>
                        <a:t>Batteries</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AA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Amazon</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$9.99 for 24</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$0.42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627647633"/>
                  </a:ext>
                </a:extLst>
              </a:tr>
              <a:tr h="327484">
                <a:tc>
                  <a:txBody>
                    <a:bodyPr/>
                    <a:lstStyle/>
                    <a:p>
                      <a:pPr algn="ctr" fontAlgn="base">
                        <a:lnSpc>
                          <a:spcPts val="1950"/>
                        </a:lnSpc>
                        <a:buNone/>
                      </a:pPr>
                      <a:r>
                        <a:rPr lang="en-US" sz="1400">
                          <a:solidFill>
                            <a:srgbClr val="333B6A"/>
                          </a:solidFill>
                          <a:effectLst/>
                          <a:latin typeface="DM Sans 14pt" pitchFamily="2" charset="77"/>
                        </a:rPr>
                        <a:t>Wires</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MF,MM,FF 20cm</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Aliexpress</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$3.80 for 120</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$3.80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200181535"/>
                  </a:ext>
                </a:extLst>
              </a:tr>
              <a:tr h="327484">
                <a:tc>
                  <a:txBody>
                    <a:bodyPr/>
                    <a:lstStyle/>
                    <a:p>
                      <a:pPr algn="ctr" fontAlgn="base">
                        <a:lnSpc>
                          <a:spcPts val="1950"/>
                        </a:lnSpc>
                        <a:buNone/>
                      </a:pPr>
                      <a:r>
                        <a:rPr lang="en-US" sz="1400">
                          <a:solidFill>
                            <a:srgbClr val="333B6A"/>
                          </a:solidFill>
                          <a:effectLst/>
                          <a:latin typeface="DM Sans 14pt" pitchFamily="2" charset="77"/>
                        </a:rPr>
                        <a:t>Breadboard</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Half Breadboard</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Adafruit</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$4.95 for 1</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$4.95 </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188670394"/>
                  </a:ext>
                </a:extLst>
              </a:tr>
              <a:tr h="383761">
                <a:tc>
                  <a:txBody>
                    <a:bodyPr/>
                    <a:lstStyle/>
                    <a:p>
                      <a:pPr algn="ctr" fontAlgn="base">
                        <a:lnSpc>
                          <a:spcPts val="1950"/>
                        </a:lnSpc>
                        <a:buNone/>
                      </a:pPr>
                      <a:r>
                        <a:rPr lang="en-US" sz="1400">
                          <a:solidFill>
                            <a:srgbClr val="333B6A"/>
                          </a:solidFill>
                          <a:effectLst/>
                          <a:latin typeface="DM Sans 14pt" pitchFamily="2" charset="77"/>
                        </a:rPr>
                        <a:t>Plastic</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PLA</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C3D</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$0.02/gram for 417g</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33B6A"/>
                          </a:solidFill>
                          <a:effectLst/>
                          <a:latin typeface="DM Sans 14pt" pitchFamily="2" charset="77"/>
                        </a:rPr>
                        <a:t>$8.34</a:t>
                      </a:r>
                      <a:endParaRPr lang="en-US" sz="1600">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356983574"/>
                  </a:ext>
                </a:extLst>
              </a:tr>
              <a:tr h="383761">
                <a:tc>
                  <a:txBody>
                    <a:bodyPr/>
                    <a:lstStyle/>
                    <a:p>
                      <a:pPr algn="ctr" fontAlgn="auto">
                        <a:lnSpc>
                          <a:spcPts val="1950"/>
                        </a:lnSpc>
                        <a:buNone/>
                      </a:pPr>
                      <a:endParaRPr lang="en-US" sz="1400">
                        <a:solidFill>
                          <a:srgbClr val="FFFFFF"/>
                        </a:solidFill>
                        <a:effectLst/>
                        <a:latin typeface="DM Sans 14pt" pitchFamily="2" charset="77"/>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auto">
                        <a:lnSpc>
                          <a:spcPts val="1950"/>
                        </a:lnSpc>
                        <a:buNone/>
                      </a:pPr>
                      <a:endParaRPr lang="en-US" sz="1400">
                        <a:solidFill>
                          <a:srgbClr val="FFFFFF"/>
                        </a:solidFill>
                        <a:effectLst/>
                        <a:latin typeface="DM Sans 14pt" pitchFamily="2" charset="77"/>
                      </a:endParaRPr>
                    </a:p>
                  </a:txBody>
                  <a:tcPr marL="45720" marR="45720" anchor="ctr">
                    <a:lnL w="1270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b="0">
                          <a:solidFill>
                            <a:srgbClr val="38416B"/>
                          </a:solidFill>
                          <a:effectLst/>
                          <a:latin typeface="DM Sans 14pt" pitchFamily="2" charset="77"/>
                        </a:rPr>
                        <a:t>Total</a:t>
                      </a:r>
                      <a:endParaRPr lang="en-US" sz="1600" b="0">
                        <a:solidFill>
                          <a:srgbClr val="38416B"/>
                        </a:solidFill>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8416B"/>
                          </a:solidFill>
                          <a:effectLst/>
                          <a:latin typeface="DM Sans 14pt" pitchFamily="2" charset="77"/>
                        </a:rPr>
                        <a:t>$79.68</a:t>
                      </a:r>
                      <a:endParaRPr lang="en-US" sz="1600">
                        <a:solidFill>
                          <a:srgbClr val="38416B"/>
                        </a:solidFill>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lnSpc>
                          <a:spcPts val="1950"/>
                        </a:lnSpc>
                        <a:buNone/>
                      </a:pPr>
                      <a:r>
                        <a:rPr lang="en-US" sz="1400">
                          <a:solidFill>
                            <a:srgbClr val="38416B"/>
                          </a:solidFill>
                          <a:effectLst/>
                          <a:latin typeface="DM Sans 14pt" pitchFamily="2" charset="77"/>
                        </a:rPr>
                        <a:t> $53.98</a:t>
                      </a:r>
                      <a:endParaRPr lang="en-US" sz="1600">
                        <a:solidFill>
                          <a:srgbClr val="38416B"/>
                        </a:solidFill>
                        <a:effectLst/>
                        <a:latin typeface="DM Sans 14pt" pitchFamily="2" charset="77"/>
                      </a:endParaRPr>
                    </a:p>
                  </a:txBody>
                  <a:tcPr marL="45720" marR="4572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00473675"/>
                  </a:ext>
                </a:extLst>
              </a:tr>
            </a:tbl>
          </a:graphicData>
        </a:graphic>
      </p:graphicFrame>
      <p:pic>
        <p:nvPicPr>
          <p:cNvPr id="8" name="Picture 7" descr="A white mouse with a tail&#10;&#10;Description automatically generated">
            <a:extLst>
              <a:ext uri="{FF2B5EF4-FFF2-40B4-BE49-F238E27FC236}">
                <a16:creationId xmlns:a16="http://schemas.microsoft.com/office/drawing/2014/main" id="{0FCCE34E-F4DA-437A-7B44-48872C0EB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101925336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pSync Exploded View.mp4">
            <a:hlinkClick r:id="" action="ppaction://media"/>
            <a:extLst>
              <a:ext uri="{FF2B5EF4-FFF2-40B4-BE49-F238E27FC236}">
                <a16:creationId xmlns:a16="http://schemas.microsoft.com/office/drawing/2014/main" id="{D1A79499-A972-034C-D52F-6A09AA6DB0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9061" y="-1666875"/>
            <a:ext cx="22186122" cy="10191750"/>
          </a:xfrm>
          <a:prstGeom prst="rect">
            <a:avLst/>
          </a:prstGeom>
        </p:spPr>
      </p:pic>
    </p:spTree>
    <p:extLst>
      <p:ext uri="{BB962C8B-B14F-4D97-AF65-F5344CB8AC3E}">
        <p14:creationId xmlns:p14="http://schemas.microsoft.com/office/powerpoint/2010/main" val="64040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een and blue rectangle with white text&#10;&#10;Description automatically generated">
            <a:extLst>
              <a:ext uri="{FF2B5EF4-FFF2-40B4-BE49-F238E27FC236}">
                <a16:creationId xmlns:a16="http://schemas.microsoft.com/office/drawing/2014/main" id="{DA2E3681-54F1-F925-2895-2551DBC43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close-up of a blue circle&#10;&#10;Description automatically generated">
            <a:extLst>
              <a:ext uri="{FF2B5EF4-FFF2-40B4-BE49-F238E27FC236}">
                <a16:creationId xmlns:a16="http://schemas.microsoft.com/office/drawing/2014/main" id="{265C14A1-F0FB-EFB8-2206-CC6399525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descr="A circular label with text on it&#10;&#10;Description automatically generated">
            <a:extLst>
              <a:ext uri="{FF2B5EF4-FFF2-40B4-BE49-F238E27FC236}">
                <a16:creationId xmlns:a16="http://schemas.microsoft.com/office/drawing/2014/main" id="{A76F5CFD-75FC-09CE-7F43-96DB4BC78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 name="Picture 19" descr="A close-up of a circular object&#10;&#10;Description automatically generated">
            <a:extLst>
              <a:ext uri="{FF2B5EF4-FFF2-40B4-BE49-F238E27FC236}">
                <a16:creationId xmlns:a16="http://schemas.microsoft.com/office/drawing/2014/main" id="{6BB9F264-9CC8-C12B-F684-7A8802C22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pic>
        <p:nvPicPr>
          <p:cNvPr id="10" name="Picture 9" descr="A white mouse with a tail&#10;&#10;Description automatically generated">
            <a:extLst>
              <a:ext uri="{FF2B5EF4-FFF2-40B4-BE49-F238E27FC236}">
                <a16:creationId xmlns:a16="http://schemas.microsoft.com/office/drawing/2014/main" id="{370FE635-2A39-06B7-4599-1C3D3892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94057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C901B2-DBC5-6ECF-4237-FC94A1A26E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a6037215-61df-4880-b719-07c5e78822df">
            <a:hlinkClick r:id="" action="ppaction://media"/>
            <a:extLst>
              <a:ext uri="{FF2B5EF4-FFF2-40B4-BE49-F238E27FC236}">
                <a16:creationId xmlns:a16="http://schemas.microsoft.com/office/drawing/2014/main" id="{799CE7A0-1465-6502-7F6D-5B9ACC6B0AD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93905" y="582781"/>
            <a:ext cx="10426277" cy="5714524"/>
          </a:xfrm>
          <a:prstGeom prst="rect">
            <a:avLst/>
          </a:prstGeom>
        </p:spPr>
      </p:pic>
    </p:spTree>
    <p:extLst>
      <p:ext uri="{BB962C8B-B14F-4D97-AF65-F5344CB8AC3E}">
        <p14:creationId xmlns:p14="http://schemas.microsoft.com/office/powerpoint/2010/main" val="218558562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rectangular object with white text&#10;&#10;Description automatically generated">
            <a:extLst>
              <a:ext uri="{FF2B5EF4-FFF2-40B4-BE49-F238E27FC236}">
                <a16:creationId xmlns:a16="http://schemas.microsoft.com/office/drawing/2014/main" id="{8532DFC6-9942-89F0-2BC2-AEFFDD384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green circle with white text&#10;&#10;Description automatically generated">
            <a:extLst>
              <a:ext uri="{FF2B5EF4-FFF2-40B4-BE49-F238E27FC236}">
                <a16:creationId xmlns:a16="http://schemas.microsoft.com/office/drawing/2014/main" id="{F8BAF6F3-5232-8245-7941-CC3012AEF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green circle with white text&#10;&#10;Description automatically generated">
            <a:extLst>
              <a:ext uri="{FF2B5EF4-FFF2-40B4-BE49-F238E27FC236}">
                <a16:creationId xmlns:a16="http://schemas.microsoft.com/office/drawing/2014/main" id="{A4E90614-20BA-7309-FACB-CC833873C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een circle with white text&#10;&#10;Description automatically generated">
            <a:extLst>
              <a:ext uri="{FF2B5EF4-FFF2-40B4-BE49-F238E27FC236}">
                <a16:creationId xmlns:a16="http://schemas.microsoft.com/office/drawing/2014/main" id="{6B61596A-9CD3-C6D9-D43D-EE63D3B5A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blue mouse with a black background&#10;&#10;AI-generated content may be incorrect.">
            <a:extLst>
              <a:ext uri="{FF2B5EF4-FFF2-40B4-BE49-F238E27FC236}">
                <a16:creationId xmlns:a16="http://schemas.microsoft.com/office/drawing/2014/main" id="{F3D3DA83-99DA-34BD-27F2-5F90CC6F24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379" y="5314336"/>
            <a:ext cx="1904539" cy="1904539"/>
          </a:xfrm>
          <a:prstGeom prst="rect">
            <a:avLst/>
          </a:prstGeom>
        </p:spPr>
      </p:pic>
    </p:spTree>
    <p:extLst>
      <p:ext uri="{BB962C8B-B14F-4D97-AF65-F5344CB8AC3E}">
        <p14:creationId xmlns:p14="http://schemas.microsoft.com/office/powerpoint/2010/main" val="423544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business card&#10;&#10;Description automatically generated">
            <a:extLst>
              <a:ext uri="{FF2B5EF4-FFF2-40B4-BE49-F238E27FC236}">
                <a16:creationId xmlns:a16="http://schemas.microsoft.com/office/drawing/2014/main" id="{CFAA2A8F-580E-2B4C-8564-987C172ED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blue circle with white text&#10;&#10;Description automatically generated">
            <a:extLst>
              <a:ext uri="{FF2B5EF4-FFF2-40B4-BE49-F238E27FC236}">
                <a16:creationId xmlns:a16="http://schemas.microsoft.com/office/drawing/2014/main" id="{6AF12A48-3FE6-2FF9-E337-CB16D573F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descr="A blue circle with white text&#10;&#10;Description automatically generated">
            <a:extLst>
              <a:ext uri="{FF2B5EF4-FFF2-40B4-BE49-F238E27FC236}">
                <a16:creationId xmlns:a16="http://schemas.microsoft.com/office/drawing/2014/main" id="{5D821D95-346B-72D7-28D8-ECF4698D5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blue circle with white text&#10;&#10;Description automatically generated">
            <a:extLst>
              <a:ext uri="{FF2B5EF4-FFF2-40B4-BE49-F238E27FC236}">
                <a16:creationId xmlns:a16="http://schemas.microsoft.com/office/drawing/2014/main" id="{A2190038-8624-BB6D-D56D-FF16D4EF0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1999" cy="6857999"/>
          </a:xfrm>
          <a:prstGeom prst="rect">
            <a:avLst/>
          </a:prstGeom>
        </p:spPr>
      </p:pic>
      <p:pic>
        <p:nvPicPr>
          <p:cNvPr id="10" name="Picture 9" descr="A white mouse with a tail&#10;&#10;Description automatically generated">
            <a:extLst>
              <a:ext uri="{FF2B5EF4-FFF2-40B4-BE49-F238E27FC236}">
                <a16:creationId xmlns:a16="http://schemas.microsoft.com/office/drawing/2014/main" id="{370FE635-2A39-06B7-4599-1C3D38924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180791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97958-8CAC-CFC3-E1B0-CB6085241D2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2F7F22F-9BC5-A7D8-AFAF-04CD521DB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white mouse with a tail&#10;&#10;Description automatically generated">
            <a:extLst>
              <a:ext uri="{FF2B5EF4-FFF2-40B4-BE49-F238E27FC236}">
                <a16:creationId xmlns:a16="http://schemas.microsoft.com/office/drawing/2014/main" id="{A9000282-D89C-54BC-D806-03EC68630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67771319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67AC5-DE3B-EAF4-362B-DB5958988EE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D3808A-98FC-C90D-7DF8-0A0450256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white mouse with a tail&#10;&#10;Description automatically generated">
            <a:extLst>
              <a:ext uri="{FF2B5EF4-FFF2-40B4-BE49-F238E27FC236}">
                <a16:creationId xmlns:a16="http://schemas.microsoft.com/office/drawing/2014/main" id="{D3884A0C-538B-051D-A578-A71A03846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99062966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CCD8-D588-441A-8BE4-245984F68D9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2199CB8-407F-C3E9-845B-B7653E344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white mouse with a tail&#10;&#10;Description automatically generated">
            <a:extLst>
              <a:ext uri="{FF2B5EF4-FFF2-40B4-BE49-F238E27FC236}">
                <a16:creationId xmlns:a16="http://schemas.microsoft.com/office/drawing/2014/main" id="{74F45F67-A054-F9AB-3069-32664289F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85409143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83577-7687-708D-8C60-9C339F622B4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165775C-AC01-40FD-373A-55E4C2D37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diagram of a machine&#10;&#10;AI-generated content may be incorrect.">
            <a:extLst>
              <a:ext uri="{FF2B5EF4-FFF2-40B4-BE49-F238E27FC236}">
                <a16:creationId xmlns:a16="http://schemas.microsoft.com/office/drawing/2014/main" id="{59A67B2B-8F28-7CA6-6AAE-6E7A7DB85287}"/>
              </a:ext>
            </a:extLst>
          </p:cNvPr>
          <p:cNvPicPr>
            <a:picLocks noChangeAspect="1"/>
          </p:cNvPicPr>
          <p:nvPr/>
        </p:nvPicPr>
        <p:blipFill>
          <a:blip r:embed="rId4"/>
          <a:stretch>
            <a:fillRect/>
          </a:stretch>
        </p:blipFill>
        <p:spPr>
          <a:xfrm>
            <a:off x="2282468" y="476877"/>
            <a:ext cx="7627063" cy="5421647"/>
          </a:xfrm>
          <a:prstGeom prst="rect">
            <a:avLst/>
          </a:prstGeom>
        </p:spPr>
      </p:pic>
      <p:pic>
        <p:nvPicPr>
          <p:cNvPr id="6" name="Picture 5" descr="A white mouse with a tail&#10;&#10;Description automatically generated">
            <a:extLst>
              <a:ext uri="{FF2B5EF4-FFF2-40B4-BE49-F238E27FC236}">
                <a16:creationId xmlns:a16="http://schemas.microsoft.com/office/drawing/2014/main" id="{8CDA572D-D41B-31F8-CF31-3C1F3C731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180728842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CCD8-D588-441A-8BE4-245984F68D93}"/>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E73ADF7A-1E04-5D01-165D-A52C8952F161}"/>
              </a:ext>
            </a:extLst>
          </p:cNvPr>
          <p:cNvGrpSpPr/>
          <p:nvPr/>
        </p:nvGrpSpPr>
        <p:grpSpPr>
          <a:xfrm>
            <a:off x="-603849" y="-514924"/>
            <a:ext cx="12847093" cy="7226490"/>
            <a:chOff x="-573058" y="-313817"/>
            <a:chExt cx="12192000" cy="6858000"/>
          </a:xfrm>
        </p:grpSpPr>
        <p:pic>
          <p:nvPicPr>
            <p:cNvPr id="5" name="Picture 4" descr="A diagram of a sensor system&#10;&#10;Description automatically generated">
              <a:extLst>
                <a:ext uri="{FF2B5EF4-FFF2-40B4-BE49-F238E27FC236}">
                  <a16:creationId xmlns:a16="http://schemas.microsoft.com/office/drawing/2014/main" id="{F77A5998-8783-B5C6-2059-102698F72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58" y="-313817"/>
              <a:ext cx="12192000" cy="6858000"/>
            </a:xfrm>
            <a:prstGeom prst="rect">
              <a:avLst/>
            </a:prstGeom>
          </p:spPr>
        </p:pic>
        <p:sp>
          <p:nvSpPr>
            <p:cNvPr id="2" name="Rectangle 1">
              <a:extLst>
                <a:ext uri="{FF2B5EF4-FFF2-40B4-BE49-F238E27FC236}">
                  <a16:creationId xmlns:a16="http://schemas.microsoft.com/office/drawing/2014/main" id="{A61BFB7E-F0DF-7CB9-68B1-A8B8716B7A8F}"/>
                </a:ext>
              </a:extLst>
            </p:cNvPr>
            <p:cNvSpPr/>
            <p:nvPr/>
          </p:nvSpPr>
          <p:spPr>
            <a:xfrm>
              <a:off x="5471585" y="5945059"/>
              <a:ext cx="1004051" cy="3486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white mouse with a tail&#10;&#10;Description automatically generated">
            <a:extLst>
              <a:ext uri="{FF2B5EF4-FFF2-40B4-BE49-F238E27FC236}">
                <a16:creationId xmlns:a16="http://schemas.microsoft.com/office/drawing/2014/main" id="{4E97FD0C-E397-948A-EE8E-354C1B77F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464" y="5313616"/>
            <a:ext cx="1904539" cy="1904539"/>
          </a:xfrm>
          <a:prstGeom prst="rect">
            <a:avLst/>
          </a:prstGeom>
        </p:spPr>
      </p:pic>
    </p:spTree>
    <p:extLst>
      <p:ext uri="{BB962C8B-B14F-4D97-AF65-F5344CB8AC3E}">
        <p14:creationId xmlns:p14="http://schemas.microsoft.com/office/powerpoint/2010/main" val="3220096713"/>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41</Slides>
  <Notes>28</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2025-04-11T21:28:39Z</dcterms:created>
  <dcterms:modified xsi:type="dcterms:W3CDTF">2025-09-10T19:42:34Z</dcterms:modified>
</cp:coreProperties>
</file>